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324" r:id="rId4"/>
    <p:sldId id="330" r:id="rId5"/>
    <p:sldId id="331" r:id="rId6"/>
    <p:sldId id="325" r:id="rId7"/>
    <p:sldId id="326" r:id="rId8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_sasf" initials="A" lastIdx="2" clrIdx="0">
    <p:extLst>
      <p:ext uri="{19B8F6BF-5375-455C-9EA6-DF929625EA0E}">
        <p15:presenceInfo xmlns:p15="http://schemas.microsoft.com/office/powerpoint/2012/main" userId="Admin_sasf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6" autoAdjust="0"/>
    <p:restoredTop sz="94249" autoAdjust="0"/>
  </p:normalViewPr>
  <p:slideViewPr>
    <p:cSldViewPr snapToGrid="0">
      <p:cViewPr varScale="1">
        <p:scale>
          <a:sx n="81" d="100"/>
          <a:sy n="81" d="100"/>
        </p:scale>
        <p:origin x="88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on Josue Caballero Macias" userId="784b9c19-5221-45b5-a061-ca43abf7a6c9" providerId="ADAL" clId="{5A17D6AC-2D40-42D3-BF1E-2CEEF2C172C6}"/>
    <pc:docChg chg="undo custSel addSld delSld modSld sldOrd">
      <pc:chgData name="Aron Josue Caballero Macias" userId="784b9c19-5221-45b5-a061-ca43abf7a6c9" providerId="ADAL" clId="{5A17D6AC-2D40-42D3-BF1E-2CEEF2C172C6}" dt="2023-05-20T17:04:02.056" v="1272" actId="20577"/>
      <pc:docMkLst>
        <pc:docMk/>
      </pc:docMkLst>
      <pc:sldChg chg="modSp mod">
        <pc:chgData name="Aron Josue Caballero Macias" userId="784b9c19-5221-45b5-a061-ca43abf7a6c9" providerId="ADAL" clId="{5A17D6AC-2D40-42D3-BF1E-2CEEF2C172C6}" dt="2023-05-08T02:42:04.193" v="123" actId="14100"/>
        <pc:sldMkLst>
          <pc:docMk/>
          <pc:sldMk cId="3167520673" sldId="256"/>
        </pc:sldMkLst>
        <pc:spChg chg="mod">
          <ac:chgData name="Aron Josue Caballero Macias" userId="784b9c19-5221-45b5-a061-ca43abf7a6c9" providerId="ADAL" clId="{5A17D6AC-2D40-42D3-BF1E-2CEEF2C172C6}" dt="2023-05-08T02:41:50.373" v="118" actId="404"/>
          <ac:spMkLst>
            <pc:docMk/>
            <pc:sldMk cId="3167520673" sldId="256"/>
            <ac:spMk id="2" creationId="{A1FAEFC2-5ECE-412B-B48F-8D977B860791}"/>
          </ac:spMkLst>
        </pc:spChg>
        <pc:spChg chg="mod">
          <ac:chgData name="Aron Josue Caballero Macias" userId="784b9c19-5221-45b5-a061-ca43abf7a6c9" providerId="ADAL" clId="{5A17D6AC-2D40-42D3-BF1E-2CEEF2C172C6}" dt="2023-05-08T02:42:04.193" v="123" actId="14100"/>
          <ac:spMkLst>
            <pc:docMk/>
            <pc:sldMk cId="3167520673" sldId="256"/>
            <ac:spMk id="3" creationId="{AEC9F82C-4A7B-487C-ACDE-8C3A4370BC0D}"/>
          </ac:spMkLst>
        </pc:spChg>
      </pc:sldChg>
      <pc:sldChg chg="addSp delSp modSp del mod">
        <pc:chgData name="Aron Josue Caballero Macias" userId="784b9c19-5221-45b5-a061-ca43abf7a6c9" providerId="ADAL" clId="{5A17D6AC-2D40-42D3-BF1E-2CEEF2C172C6}" dt="2023-05-08T03:39:05.076" v="1184" actId="47"/>
        <pc:sldMkLst>
          <pc:docMk/>
          <pc:sldMk cId="1190315468" sldId="287"/>
        </pc:sldMkLst>
        <pc:spChg chg="del">
          <ac:chgData name="Aron Josue Caballero Macias" userId="784b9c19-5221-45b5-a061-ca43abf7a6c9" providerId="ADAL" clId="{5A17D6AC-2D40-42D3-BF1E-2CEEF2C172C6}" dt="2023-05-08T03:24:36.915" v="420" actId="478"/>
          <ac:spMkLst>
            <pc:docMk/>
            <pc:sldMk cId="1190315468" sldId="287"/>
            <ac:spMk id="3" creationId="{8AE3E3D0-8441-474A-B33E-A61E26E1BEF0}"/>
          </ac:spMkLst>
        </pc:spChg>
        <pc:spChg chg="add del mod">
          <ac:chgData name="Aron Josue Caballero Macias" userId="784b9c19-5221-45b5-a061-ca43abf7a6c9" providerId="ADAL" clId="{5A17D6AC-2D40-42D3-BF1E-2CEEF2C172C6}" dt="2023-05-08T03:24:40.139" v="421" actId="478"/>
          <ac:spMkLst>
            <pc:docMk/>
            <pc:sldMk cId="1190315468" sldId="287"/>
            <ac:spMk id="5" creationId="{BFA66CC9-03EA-8343-CD0B-0FBCD8C79CEC}"/>
          </ac:spMkLst>
        </pc:spChg>
        <pc:spChg chg="mod">
          <ac:chgData name="Aron Josue Caballero Macias" userId="784b9c19-5221-45b5-a061-ca43abf7a6c9" providerId="ADAL" clId="{5A17D6AC-2D40-42D3-BF1E-2CEEF2C172C6}" dt="2023-05-08T03:25:30.698" v="423" actId="113"/>
          <ac:spMkLst>
            <pc:docMk/>
            <pc:sldMk cId="1190315468" sldId="287"/>
            <ac:spMk id="6" creationId="{5D34639F-C9BB-4205-A177-7BE44B8DEAAF}"/>
          </ac:spMkLst>
        </pc:spChg>
        <pc:spChg chg="mod">
          <ac:chgData name="Aron Josue Caballero Macias" userId="784b9c19-5221-45b5-a061-ca43abf7a6c9" providerId="ADAL" clId="{5A17D6AC-2D40-42D3-BF1E-2CEEF2C172C6}" dt="2023-05-08T03:24:25.973" v="419" actId="20577"/>
          <ac:spMkLst>
            <pc:docMk/>
            <pc:sldMk cId="1190315468" sldId="287"/>
            <ac:spMk id="9" creationId="{2B1F47E8-6FE2-6612-C45E-C46332679CA1}"/>
          </ac:spMkLst>
        </pc:spChg>
        <pc:picChg chg="del">
          <ac:chgData name="Aron Josue Caballero Macias" userId="784b9c19-5221-45b5-a061-ca43abf7a6c9" providerId="ADAL" clId="{5A17D6AC-2D40-42D3-BF1E-2CEEF2C172C6}" dt="2023-05-08T03:17:13.593" v="374" actId="478"/>
          <ac:picMkLst>
            <pc:docMk/>
            <pc:sldMk cId="1190315468" sldId="287"/>
            <ac:picMk id="7" creationId="{4E131DEF-2D1D-1C85-528D-FC2245FC16D4}"/>
          </ac:picMkLst>
        </pc:picChg>
        <pc:picChg chg="del">
          <ac:chgData name="Aron Josue Caballero Macias" userId="784b9c19-5221-45b5-a061-ca43abf7a6c9" providerId="ADAL" clId="{5A17D6AC-2D40-42D3-BF1E-2CEEF2C172C6}" dt="2023-05-08T03:17:14.330" v="375" actId="478"/>
          <ac:picMkLst>
            <pc:docMk/>
            <pc:sldMk cId="1190315468" sldId="287"/>
            <ac:picMk id="11" creationId="{B0CFE1A2-0905-6D2C-D72F-EB750BA80432}"/>
          </ac:picMkLst>
        </pc:picChg>
        <pc:picChg chg="del">
          <ac:chgData name="Aron Josue Caballero Macias" userId="784b9c19-5221-45b5-a061-ca43abf7a6c9" providerId="ADAL" clId="{5A17D6AC-2D40-42D3-BF1E-2CEEF2C172C6}" dt="2023-05-08T03:17:15.515" v="376" actId="478"/>
          <ac:picMkLst>
            <pc:docMk/>
            <pc:sldMk cId="1190315468" sldId="287"/>
            <ac:picMk id="13" creationId="{18EB2D2F-B6D1-B1BF-7896-CB02F4A6F715}"/>
          </ac:picMkLst>
        </pc:picChg>
      </pc:sldChg>
      <pc:sldChg chg="modSp mod">
        <pc:chgData name="Aron Josue Caballero Macias" userId="784b9c19-5221-45b5-a061-ca43abf7a6c9" providerId="ADAL" clId="{5A17D6AC-2D40-42D3-BF1E-2CEEF2C172C6}" dt="2023-05-08T03:55:04.956" v="1269" actId="20577"/>
        <pc:sldMkLst>
          <pc:docMk/>
          <pc:sldMk cId="2927345538" sldId="323"/>
        </pc:sldMkLst>
        <pc:spChg chg="mod">
          <ac:chgData name="Aron Josue Caballero Macias" userId="784b9c19-5221-45b5-a061-ca43abf7a6c9" providerId="ADAL" clId="{5A17D6AC-2D40-42D3-BF1E-2CEEF2C172C6}" dt="2023-05-08T03:55:04.956" v="1269" actId="20577"/>
          <ac:spMkLst>
            <pc:docMk/>
            <pc:sldMk cId="2927345538" sldId="323"/>
            <ac:spMk id="9" creationId="{3B47C413-47E6-E904-D0A7-3F2A160D47C9}"/>
          </ac:spMkLst>
        </pc:spChg>
      </pc:sldChg>
      <pc:sldChg chg="modSp mod">
        <pc:chgData name="Aron Josue Caballero Macias" userId="784b9c19-5221-45b5-a061-ca43abf7a6c9" providerId="ADAL" clId="{5A17D6AC-2D40-42D3-BF1E-2CEEF2C172C6}" dt="2023-05-08T03:16:16.253" v="362" actId="20577"/>
        <pc:sldMkLst>
          <pc:docMk/>
          <pc:sldMk cId="2137997493" sldId="324"/>
        </pc:sldMkLst>
        <pc:spChg chg="mod">
          <ac:chgData name="Aron Josue Caballero Macias" userId="784b9c19-5221-45b5-a061-ca43abf7a6c9" providerId="ADAL" clId="{5A17D6AC-2D40-42D3-BF1E-2CEEF2C172C6}" dt="2023-05-08T03:16:16.253" v="362" actId="20577"/>
          <ac:spMkLst>
            <pc:docMk/>
            <pc:sldMk cId="2137997493" sldId="324"/>
            <ac:spMk id="3" creationId="{8AE3E3D0-8441-474A-B33E-A61E26E1BEF0}"/>
          </ac:spMkLst>
        </pc:spChg>
      </pc:sldChg>
      <pc:sldChg chg="delSp modSp mod">
        <pc:chgData name="Aron Josue Caballero Macias" userId="784b9c19-5221-45b5-a061-ca43abf7a6c9" providerId="ADAL" clId="{5A17D6AC-2D40-42D3-BF1E-2CEEF2C172C6}" dt="2023-05-08T03:17:00.155" v="373" actId="478"/>
        <pc:sldMkLst>
          <pc:docMk/>
          <pc:sldMk cId="3957909175" sldId="353"/>
        </pc:sldMkLst>
        <pc:spChg chg="mod">
          <ac:chgData name="Aron Josue Caballero Macias" userId="784b9c19-5221-45b5-a061-ca43abf7a6c9" providerId="ADAL" clId="{5A17D6AC-2D40-42D3-BF1E-2CEEF2C172C6}" dt="2023-05-08T03:16:54.172" v="371" actId="20577"/>
          <ac:spMkLst>
            <pc:docMk/>
            <pc:sldMk cId="3957909175" sldId="353"/>
            <ac:spMk id="7" creationId="{2F3EDECF-E580-34AA-2AA7-FF44F1BCC951}"/>
          </ac:spMkLst>
        </pc:spChg>
        <pc:picChg chg="del">
          <ac:chgData name="Aron Josue Caballero Macias" userId="784b9c19-5221-45b5-a061-ca43abf7a6c9" providerId="ADAL" clId="{5A17D6AC-2D40-42D3-BF1E-2CEEF2C172C6}" dt="2023-05-08T03:16:56.628" v="372" actId="478"/>
          <ac:picMkLst>
            <pc:docMk/>
            <pc:sldMk cId="3957909175" sldId="353"/>
            <ac:picMk id="6" creationId="{94E2021C-FED5-6AC8-6710-DCE25C16B199}"/>
          </ac:picMkLst>
        </pc:picChg>
        <pc:picChg chg="del">
          <ac:chgData name="Aron Josue Caballero Macias" userId="784b9c19-5221-45b5-a061-ca43abf7a6c9" providerId="ADAL" clId="{5A17D6AC-2D40-42D3-BF1E-2CEEF2C172C6}" dt="2023-05-08T03:17:00.155" v="373" actId="478"/>
          <ac:picMkLst>
            <pc:docMk/>
            <pc:sldMk cId="3957909175" sldId="353"/>
            <ac:picMk id="8" creationId="{7F797BAC-BFF8-A110-0821-A7BED2B70464}"/>
          </ac:picMkLst>
        </pc:picChg>
      </pc:sldChg>
      <pc:sldChg chg="del">
        <pc:chgData name="Aron Josue Caballero Macias" userId="784b9c19-5221-45b5-a061-ca43abf7a6c9" providerId="ADAL" clId="{5A17D6AC-2D40-42D3-BF1E-2CEEF2C172C6}" dt="2023-05-08T03:16:47.376" v="363" actId="47"/>
        <pc:sldMkLst>
          <pc:docMk/>
          <pc:sldMk cId="368243089" sldId="354"/>
        </pc:sldMkLst>
      </pc:sldChg>
      <pc:sldChg chg="del">
        <pc:chgData name="Aron Josue Caballero Macias" userId="784b9c19-5221-45b5-a061-ca43abf7a6c9" providerId="ADAL" clId="{5A17D6AC-2D40-42D3-BF1E-2CEEF2C172C6}" dt="2023-05-08T03:16:47.376" v="363" actId="47"/>
        <pc:sldMkLst>
          <pc:docMk/>
          <pc:sldMk cId="2187777827" sldId="355"/>
        </pc:sldMkLst>
      </pc:sldChg>
      <pc:sldChg chg="del">
        <pc:chgData name="Aron Josue Caballero Macias" userId="784b9c19-5221-45b5-a061-ca43abf7a6c9" providerId="ADAL" clId="{5A17D6AC-2D40-42D3-BF1E-2CEEF2C172C6}" dt="2023-05-08T03:16:47.376" v="363" actId="47"/>
        <pc:sldMkLst>
          <pc:docMk/>
          <pc:sldMk cId="2248933841" sldId="356"/>
        </pc:sldMkLst>
      </pc:sldChg>
      <pc:sldChg chg="del">
        <pc:chgData name="Aron Josue Caballero Macias" userId="784b9c19-5221-45b5-a061-ca43abf7a6c9" providerId="ADAL" clId="{5A17D6AC-2D40-42D3-BF1E-2CEEF2C172C6}" dt="2023-05-08T03:16:47.376" v="363" actId="47"/>
        <pc:sldMkLst>
          <pc:docMk/>
          <pc:sldMk cId="33225326" sldId="357"/>
        </pc:sldMkLst>
      </pc:sldChg>
      <pc:sldChg chg="del">
        <pc:chgData name="Aron Josue Caballero Macias" userId="784b9c19-5221-45b5-a061-ca43abf7a6c9" providerId="ADAL" clId="{5A17D6AC-2D40-42D3-BF1E-2CEEF2C172C6}" dt="2023-05-08T03:16:47.376" v="363" actId="47"/>
        <pc:sldMkLst>
          <pc:docMk/>
          <pc:sldMk cId="3567312886" sldId="358"/>
        </pc:sldMkLst>
      </pc:sldChg>
      <pc:sldChg chg="del">
        <pc:chgData name="Aron Josue Caballero Macias" userId="784b9c19-5221-45b5-a061-ca43abf7a6c9" providerId="ADAL" clId="{5A17D6AC-2D40-42D3-BF1E-2CEEF2C172C6}" dt="2023-05-20T16:58:31.838" v="1270" actId="47"/>
        <pc:sldMkLst>
          <pc:docMk/>
          <pc:sldMk cId="2172215054" sldId="360"/>
        </pc:sldMkLst>
      </pc:sldChg>
      <pc:sldChg chg="modSp add mod">
        <pc:chgData name="Aron Josue Caballero Macias" userId="784b9c19-5221-45b5-a061-ca43abf7a6c9" providerId="ADAL" clId="{5A17D6AC-2D40-42D3-BF1E-2CEEF2C172C6}" dt="2023-05-08T03:30:14.634" v="723" actId="20577"/>
        <pc:sldMkLst>
          <pc:docMk/>
          <pc:sldMk cId="2263825619" sldId="361"/>
        </pc:sldMkLst>
        <pc:spChg chg="mod">
          <ac:chgData name="Aron Josue Caballero Macias" userId="784b9c19-5221-45b5-a061-ca43abf7a6c9" providerId="ADAL" clId="{5A17D6AC-2D40-42D3-BF1E-2CEEF2C172C6}" dt="2023-05-08T03:30:14.634" v="723" actId="20577"/>
          <ac:spMkLst>
            <pc:docMk/>
            <pc:sldMk cId="2263825619" sldId="361"/>
            <ac:spMk id="9" creationId="{2B1F47E8-6FE2-6612-C45E-C46332679CA1}"/>
          </ac:spMkLst>
        </pc:spChg>
      </pc:sldChg>
      <pc:sldChg chg="addSp delSp modSp add mod">
        <pc:chgData name="Aron Josue Caballero Macias" userId="784b9c19-5221-45b5-a061-ca43abf7a6c9" providerId="ADAL" clId="{5A17D6AC-2D40-42D3-BF1E-2CEEF2C172C6}" dt="2023-05-08T03:35:32.814" v="1065" actId="113"/>
        <pc:sldMkLst>
          <pc:docMk/>
          <pc:sldMk cId="2734295998" sldId="362"/>
        </pc:sldMkLst>
        <pc:spChg chg="add del mod">
          <ac:chgData name="Aron Josue Caballero Macias" userId="784b9c19-5221-45b5-a061-ca43abf7a6c9" providerId="ADAL" clId="{5A17D6AC-2D40-42D3-BF1E-2CEEF2C172C6}" dt="2023-05-08T03:28:06.940" v="547" actId="6549"/>
          <ac:spMkLst>
            <pc:docMk/>
            <pc:sldMk cId="2734295998" sldId="362"/>
            <ac:spMk id="4" creationId="{BC704BDB-EAC7-404E-B965-DCA2E86BA23B}"/>
          </ac:spMkLst>
        </pc:spChg>
        <pc:spChg chg="mod">
          <ac:chgData name="Aron Josue Caballero Macias" userId="784b9c19-5221-45b5-a061-ca43abf7a6c9" providerId="ADAL" clId="{5A17D6AC-2D40-42D3-BF1E-2CEEF2C172C6}" dt="2023-05-08T03:27:45.778" v="543" actId="113"/>
          <ac:spMkLst>
            <pc:docMk/>
            <pc:sldMk cId="2734295998" sldId="362"/>
            <ac:spMk id="6" creationId="{5D34639F-C9BB-4205-A177-7BE44B8DEAAF}"/>
          </ac:spMkLst>
        </pc:spChg>
        <pc:spChg chg="mod">
          <ac:chgData name="Aron Josue Caballero Macias" userId="784b9c19-5221-45b5-a061-ca43abf7a6c9" providerId="ADAL" clId="{5A17D6AC-2D40-42D3-BF1E-2CEEF2C172C6}" dt="2023-05-08T03:35:32.814" v="1065" actId="113"/>
          <ac:spMkLst>
            <pc:docMk/>
            <pc:sldMk cId="2734295998" sldId="362"/>
            <ac:spMk id="9" creationId="{2B1F47E8-6FE2-6612-C45E-C46332679CA1}"/>
          </ac:spMkLst>
        </pc:spChg>
      </pc:sldChg>
      <pc:sldChg chg="addSp delSp modSp add mod ord">
        <pc:chgData name="Aron Josue Caballero Macias" userId="784b9c19-5221-45b5-a061-ca43abf7a6c9" providerId="ADAL" clId="{5A17D6AC-2D40-42D3-BF1E-2CEEF2C172C6}" dt="2023-05-08T03:53:37.864" v="1239" actId="20577"/>
        <pc:sldMkLst>
          <pc:docMk/>
          <pc:sldMk cId="1551740643" sldId="363"/>
        </pc:sldMkLst>
        <pc:spChg chg="add mod">
          <ac:chgData name="Aron Josue Caballero Macias" userId="784b9c19-5221-45b5-a061-ca43abf7a6c9" providerId="ADAL" clId="{5A17D6AC-2D40-42D3-BF1E-2CEEF2C172C6}" dt="2023-05-08T03:53:37.864" v="1239" actId="20577"/>
          <ac:spMkLst>
            <pc:docMk/>
            <pc:sldMk cId="1551740643" sldId="363"/>
            <ac:spMk id="2" creationId="{23176D25-138F-284D-61F2-3788B379A9F3}"/>
          </ac:spMkLst>
        </pc:spChg>
        <pc:spChg chg="mod">
          <ac:chgData name="Aron Josue Caballero Macias" userId="784b9c19-5221-45b5-a061-ca43abf7a6c9" providerId="ADAL" clId="{5A17D6AC-2D40-42D3-BF1E-2CEEF2C172C6}" dt="2023-05-08T03:53:07.580" v="1231" actId="20577"/>
          <ac:spMkLst>
            <pc:docMk/>
            <pc:sldMk cId="1551740643" sldId="363"/>
            <ac:spMk id="6" creationId="{5D34639F-C9BB-4205-A177-7BE44B8DEAAF}"/>
          </ac:spMkLst>
        </pc:spChg>
        <pc:spChg chg="del mod">
          <ac:chgData name="Aron Josue Caballero Macias" userId="784b9c19-5221-45b5-a061-ca43abf7a6c9" providerId="ADAL" clId="{5A17D6AC-2D40-42D3-BF1E-2CEEF2C172C6}" dt="2023-05-08T03:53:11.045" v="1232" actId="478"/>
          <ac:spMkLst>
            <pc:docMk/>
            <pc:sldMk cId="1551740643" sldId="363"/>
            <ac:spMk id="9" creationId="{2B1F47E8-6FE2-6612-C45E-C46332679CA1}"/>
          </ac:spMkLst>
        </pc:spChg>
      </pc:sldChg>
      <pc:sldChg chg="modSp add mod">
        <pc:chgData name="Aron Josue Caballero Macias" userId="784b9c19-5221-45b5-a061-ca43abf7a6c9" providerId="ADAL" clId="{5A17D6AC-2D40-42D3-BF1E-2CEEF2C172C6}" dt="2023-05-08T03:48:22.436" v="1215" actId="20577"/>
        <pc:sldMkLst>
          <pc:docMk/>
          <pc:sldMk cId="4208618653" sldId="364"/>
        </pc:sldMkLst>
        <pc:spChg chg="mod">
          <ac:chgData name="Aron Josue Caballero Macias" userId="784b9c19-5221-45b5-a061-ca43abf7a6c9" providerId="ADAL" clId="{5A17D6AC-2D40-42D3-BF1E-2CEEF2C172C6}" dt="2023-05-08T03:48:22.436" v="1215" actId="20577"/>
          <ac:spMkLst>
            <pc:docMk/>
            <pc:sldMk cId="4208618653" sldId="364"/>
            <ac:spMk id="9" creationId="{2B1F47E8-6FE2-6612-C45E-C46332679CA1}"/>
          </ac:spMkLst>
        </pc:spChg>
      </pc:sldChg>
      <pc:sldChg chg="addSp modSp add mod">
        <pc:chgData name="Aron Josue Caballero Macias" userId="784b9c19-5221-45b5-a061-ca43abf7a6c9" providerId="ADAL" clId="{5A17D6AC-2D40-42D3-BF1E-2CEEF2C172C6}" dt="2023-05-08T03:53:57.608" v="1248" actId="20577"/>
        <pc:sldMkLst>
          <pc:docMk/>
          <pc:sldMk cId="2626024919" sldId="365"/>
        </pc:sldMkLst>
        <pc:spChg chg="add mod">
          <ac:chgData name="Aron Josue Caballero Macias" userId="784b9c19-5221-45b5-a061-ca43abf7a6c9" providerId="ADAL" clId="{5A17D6AC-2D40-42D3-BF1E-2CEEF2C172C6}" dt="2023-05-08T03:53:57.608" v="1248" actId="20577"/>
          <ac:spMkLst>
            <pc:docMk/>
            <pc:sldMk cId="2626024919" sldId="365"/>
            <ac:spMk id="2" creationId="{B9F9A010-9D9B-77C1-F451-F11FF562B3E0}"/>
          </ac:spMkLst>
        </pc:spChg>
        <pc:spChg chg="mod">
          <ac:chgData name="Aron Josue Caballero Macias" userId="784b9c19-5221-45b5-a061-ca43abf7a6c9" providerId="ADAL" clId="{5A17D6AC-2D40-42D3-BF1E-2CEEF2C172C6}" dt="2023-05-08T03:53:26.764" v="1237" actId="113"/>
          <ac:spMkLst>
            <pc:docMk/>
            <pc:sldMk cId="2626024919" sldId="365"/>
            <ac:spMk id="6" creationId="{5D34639F-C9BB-4205-A177-7BE44B8DEAAF}"/>
          </ac:spMkLst>
        </pc:spChg>
      </pc:sldChg>
      <pc:sldChg chg="addSp modSp add mod">
        <pc:chgData name="Aron Josue Caballero Macias" userId="784b9c19-5221-45b5-a061-ca43abf7a6c9" providerId="ADAL" clId="{5A17D6AC-2D40-42D3-BF1E-2CEEF2C172C6}" dt="2023-05-08T03:54:15.927" v="1252" actId="20577"/>
        <pc:sldMkLst>
          <pc:docMk/>
          <pc:sldMk cId="3280436377" sldId="366"/>
        </pc:sldMkLst>
        <pc:spChg chg="add mod">
          <ac:chgData name="Aron Josue Caballero Macias" userId="784b9c19-5221-45b5-a061-ca43abf7a6c9" providerId="ADAL" clId="{5A17D6AC-2D40-42D3-BF1E-2CEEF2C172C6}" dt="2023-05-08T03:54:15.927" v="1252" actId="20577"/>
          <ac:spMkLst>
            <pc:docMk/>
            <pc:sldMk cId="3280436377" sldId="366"/>
            <ac:spMk id="2" creationId="{84BF6ABD-B084-C548-9515-695B41BA431D}"/>
          </ac:spMkLst>
        </pc:spChg>
        <pc:spChg chg="mod">
          <ac:chgData name="Aron Josue Caballero Macias" userId="784b9c19-5221-45b5-a061-ca43abf7a6c9" providerId="ADAL" clId="{5A17D6AC-2D40-42D3-BF1E-2CEEF2C172C6}" dt="2023-05-08T03:54:10.616" v="1250"/>
          <ac:spMkLst>
            <pc:docMk/>
            <pc:sldMk cId="3280436377" sldId="366"/>
            <ac:spMk id="6" creationId="{5D34639F-C9BB-4205-A177-7BE44B8DEAAF}"/>
          </ac:spMkLst>
        </pc:spChg>
      </pc:sldChg>
      <pc:sldChg chg="addSp delSp modSp add mod">
        <pc:chgData name="Aron Josue Caballero Macias" userId="784b9c19-5221-45b5-a061-ca43abf7a6c9" providerId="ADAL" clId="{5A17D6AC-2D40-42D3-BF1E-2CEEF2C172C6}" dt="2023-05-08T03:54:39.101" v="1257"/>
        <pc:sldMkLst>
          <pc:docMk/>
          <pc:sldMk cId="3032445989" sldId="367"/>
        </pc:sldMkLst>
        <pc:spChg chg="add del">
          <ac:chgData name="Aron Josue Caballero Macias" userId="784b9c19-5221-45b5-a061-ca43abf7a6c9" providerId="ADAL" clId="{5A17D6AC-2D40-42D3-BF1E-2CEEF2C172C6}" dt="2023-05-08T03:54:22.606" v="1254" actId="22"/>
          <ac:spMkLst>
            <pc:docMk/>
            <pc:sldMk cId="3032445989" sldId="367"/>
            <ac:spMk id="3" creationId="{95B340E6-BA8F-5A40-8596-0422B66995CD}"/>
          </ac:spMkLst>
        </pc:spChg>
        <pc:spChg chg="add mod">
          <ac:chgData name="Aron Josue Caballero Macias" userId="784b9c19-5221-45b5-a061-ca43abf7a6c9" providerId="ADAL" clId="{5A17D6AC-2D40-42D3-BF1E-2CEEF2C172C6}" dt="2023-05-08T03:54:32.206" v="1256" actId="20577"/>
          <ac:spMkLst>
            <pc:docMk/>
            <pc:sldMk cId="3032445989" sldId="367"/>
            <ac:spMk id="5" creationId="{4D26E460-3857-9F13-FD5C-7BAE58418898}"/>
          </ac:spMkLst>
        </pc:spChg>
        <pc:spChg chg="mod">
          <ac:chgData name="Aron Josue Caballero Macias" userId="784b9c19-5221-45b5-a061-ca43abf7a6c9" providerId="ADAL" clId="{5A17D6AC-2D40-42D3-BF1E-2CEEF2C172C6}" dt="2023-05-08T03:54:39.101" v="1257"/>
          <ac:spMkLst>
            <pc:docMk/>
            <pc:sldMk cId="3032445989" sldId="367"/>
            <ac:spMk id="6" creationId="{5D34639F-C9BB-4205-A177-7BE44B8DEAAF}"/>
          </ac:spMkLst>
        </pc:spChg>
      </pc:sldChg>
      <pc:sldChg chg="modSp mod">
        <pc:chgData name="Aron Josue Caballero Macias" userId="784b9c19-5221-45b5-a061-ca43abf7a6c9" providerId="ADAL" clId="{5A17D6AC-2D40-42D3-BF1E-2CEEF2C172C6}" dt="2023-05-20T17:04:02.056" v="1272" actId="20577"/>
        <pc:sldMkLst>
          <pc:docMk/>
          <pc:sldMk cId="1056665289" sldId="381"/>
        </pc:sldMkLst>
        <pc:spChg chg="mod">
          <ac:chgData name="Aron Josue Caballero Macias" userId="784b9c19-5221-45b5-a061-ca43abf7a6c9" providerId="ADAL" clId="{5A17D6AC-2D40-42D3-BF1E-2CEEF2C172C6}" dt="2023-05-20T17:04:02.056" v="1272" actId="20577"/>
          <ac:spMkLst>
            <pc:docMk/>
            <pc:sldMk cId="1056665289" sldId="381"/>
            <ac:spMk id="3" creationId="{8C9490C0-0FA7-C562-B2C4-C0A15BA8E75B}"/>
          </ac:spMkLst>
        </pc:spChg>
      </pc:sldChg>
    </pc:docChg>
  </pc:docChgLst>
  <pc:docChgLst>
    <pc:chgData name="Aron Josue Caballero Macias" userId="784b9c19-5221-45b5-a061-ca43abf7a6c9" providerId="ADAL" clId="{4F1850AF-B2C6-47E0-A698-D12A8E6BC07C}"/>
    <pc:docChg chg="undo redo custSel addSld delSld modSld sldOrd">
      <pc:chgData name="Aron Josue Caballero Macias" userId="784b9c19-5221-45b5-a061-ca43abf7a6c9" providerId="ADAL" clId="{4F1850AF-B2C6-47E0-A698-D12A8E6BC07C}" dt="2023-05-09T21:23:54.875" v="1466" actId="680"/>
      <pc:docMkLst>
        <pc:docMk/>
      </pc:docMkLst>
      <pc:sldChg chg="modSp mod">
        <pc:chgData name="Aron Josue Caballero Macias" userId="784b9c19-5221-45b5-a061-ca43abf7a6c9" providerId="ADAL" clId="{4F1850AF-B2C6-47E0-A698-D12A8E6BC07C}" dt="2023-05-09T20:14:18.277" v="544" actId="21"/>
        <pc:sldMkLst>
          <pc:docMk/>
          <pc:sldMk cId="2137997493" sldId="324"/>
        </pc:sldMkLst>
        <pc:spChg chg="mod">
          <ac:chgData name="Aron Josue Caballero Macias" userId="784b9c19-5221-45b5-a061-ca43abf7a6c9" providerId="ADAL" clId="{4F1850AF-B2C6-47E0-A698-D12A8E6BC07C}" dt="2023-05-09T20:14:18.277" v="544" actId="21"/>
          <ac:spMkLst>
            <pc:docMk/>
            <pc:sldMk cId="2137997493" sldId="324"/>
            <ac:spMk id="3" creationId="{8AE3E3D0-8441-474A-B33E-A61E26E1BEF0}"/>
          </ac:spMkLst>
        </pc:spChg>
      </pc:sldChg>
      <pc:sldChg chg="addSp modSp mod">
        <pc:chgData name="Aron Josue Caballero Macias" userId="784b9c19-5221-45b5-a061-ca43abf7a6c9" providerId="ADAL" clId="{4F1850AF-B2C6-47E0-A698-D12A8E6BC07C}" dt="2023-05-09T21:07:48.201" v="1390" actId="1076"/>
        <pc:sldMkLst>
          <pc:docMk/>
          <pc:sldMk cId="3957909175" sldId="353"/>
        </pc:sldMkLst>
        <pc:spChg chg="add mod">
          <ac:chgData name="Aron Josue Caballero Macias" userId="784b9c19-5221-45b5-a061-ca43abf7a6c9" providerId="ADAL" clId="{4F1850AF-B2C6-47E0-A698-D12A8E6BC07C}" dt="2023-05-09T20:58:43.570" v="1227" actId="20577"/>
          <ac:spMkLst>
            <pc:docMk/>
            <pc:sldMk cId="3957909175" sldId="353"/>
            <ac:spMk id="3" creationId="{8C9490C0-0FA7-C562-B2C4-C0A15BA8E75B}"/>
          </ac:spMkLst>
        </pc:spChg>
        <pc:spChg chg="mod">
          <ac:chgData name="Aron Josue Caballero Macias" userId="784b9c19-5221-45b5-a061-ca43abf7a6c9" providerId="ADAL" clId="{4F1850AF-B2C6-47E0-A698-D12A8E6BC07C}" dt="2023-05-09T20:50:56.754" v="1141" actId="113"/>
          <ac:spMkLst>
            <pc:docMk/>
            <pc:sldMk cId="3957909175" sldId="353"/>
            <ac:spMk id="7" creationId="{2F3EDECF-E580-34AA-2AA7-FF44F1BCC951}"/>
          </ac:spMkLst>
        </pc:spChg>
        <pc:picChg chg="add mod">
          <ac:chgData name="Aron Josue Caballero Macias" userId="784b9c19-5221-45b5-a061-ca43abf7a6c9" providerId="ADAL" clId="{4F1850AF-B2C6-47E0-A698-D12A8E6BC07C}" dt="2023-05-09T21:07:48.201" v="1390" actId="1076"/>
          <ac:picMkLst>
            <pc:docMk/>
            <pc:sldMk cId="3957909175" sldId="353"/>
            <ac:picMk id="5" creationId="{4B78D8FB-B946-68AB-8C96-AA53B5B1B4C6}"/>
          </ac:picMkLst>
        </pc:picChg>
        <pc:picChg chg="add mod">
          <ac:chgData name="Aron Josue Caballero Macias" userId="784b9c19-5221-45b5-a061-ca43abf7a6c9" providerId="ADAL" clId="{4F1850AF-B2C6-47E0-A698-D12A8E6BC07C}" dt="2023-05-09T21:07:44.712" v="1389" actId="1076"/>
          <ac:picMkLst>
            <pc:docMk/>
            <pc:sldMk cId="3957909175" sldId="353"/>
            <ac:picMk id="8" creationId="{F8899F31-D06B-FB99-C0B6-7B07DF1F2BE0}"/>
          </ac:picMkLst>
        </pc:picChg>
        <pc:picChg chg="add mod">
          <ac:chgData name="Aron Josue Caballero Macias" userId="784b9c19-5221-45b5-a061-ca43abf7a6c9" providerId="ADAL" clId="{4F1850AF-B2C6-47E0-A698-D12A8E6BC07C}" dt="2023-05-09T21:07:37.415" v="1386" actId="1076"/>
          <ac:picMkLst>
            <pc:docMk/>
            <pc:sldMk cId="3957909175" sldId="353"/>
            <ac:picMk id="10" creationId="{78492F8A-B9DB-F613-F1C6-0829AB8258B5}"/>
          </ac:picMkLst>
        </pc:picChg>
      </pc:sldChg>
      <pc:sldChg chg="addSp delSp modSp mod setBg">
        <pc:chgData name="Aron Josue Caballero Macias" userId="784b9c19-5221-45b5-a061-ca43abf7a6c9" providerId="ADAL" clId="{4F1850AF-B2C6-47E0-A698-D12A8E6BC07C}" dt="2023-05-09T20:28:18.422" v="1031" actId="1035"/>
        <pc:sldMkLst>
          <pc:docMk/>
          <pc:sldMk cId="1551740643" sldId="363"/>
        </pc:sldMkLst>
        <pc:spChg chg="mod">
          <ac:chgData name="Aron Josue Caballero Macias" userId="784b9c19-5221-45b5-a061-ca43abf7a6c9" providerId="ADAL" clId="{4F1850AF-B2C6-47E0-A698-D12A8E6BC07C}" dt="2023-05-09T19:14:45.425" v="33" actId="5793"/>
          <ac:spMkLst>
            <pc:docMk/>
            <pc:sldMk cId="1551740643" sldId="363"/>
            <ac:spMk id="2" creationId="{23176D25-138F-284D-61F2-3788B379A9F3}"/>
          </ac:spMkLst>
        </pc:spChg>
        <pc:spChg chg="mod ord">
          <ac:chgData name="Aron Josue Caballero Macias" userId="784b9c19-5221-45b5-a061-ca43abf7a6c9" providerId="ADAL" clId="{4F1850AF-B2C6-47E0-A698-D12A8E6BC07C}" dt="2023-05-09T18:43:37.510" v="12" actId="26606"/>
          <ac:spMkLst>
            <pc:docMk/>
            <pc:sldMk cId="1551740643" sldId="363"/>
            <ac:spMk id="4" creationId="{BC704BDB-EAC7-404E-B965-DCA2E86BA23B}"/>
          </ac:spMkLst>
        </pc:spChg>
        <pc:spChg chg="mod">
          <ac:chgData name="Aron Josue Caballero Macias" userId="784b9c19-5221-45b5-a061-ca43abf7a6c9" providerId="ADAL" clId="{4F1850AF-B2C6-47E0-A698-D12A8E6BC07C}" dt="2023-05-09T18:43:37.510" v="12" actId="26606"/>
          <ac:spMkLst>
            <pc:docMk/>
            <pc:sldMk cId="1551740643" sldId="363"/>
            <ac:spMk id="6" creationId="{5D34639F-C9BB-4205-A177-7BE44B8DEAAF}"/>
          </ac:spMkLst>
        </pc:spChg>
        <pc:spChg chg="add del">
          <ac:chgData name="Aron Josue Caballero Macias" userId="784b9c19-5221-45b5-a061-ca43abf7a6c9" providerId="ADAL" clId="{4F1850AF-B2C6-47E0-A698-D12A8E6BC07C}" dt="2023-05-09T18:43:37.510" v="12" actId="26606"/>
          <ac:spMkLst>
            <pc:docMk/>
            <pc:sldMk cId="1551740643" sldId="363"/>
            <ac:spMk id="13" creationId="{2B97F24A-32CE-4C1C-A50D-3016B394DCFB}"/>
          </ac:spMkLst>
        </pc:spChg>
        <pc:spChg chg="add del">
          <ac:chgData name="Aron Josue Caballero Macias" userId="784b9c19-5221-45b5-a061-ca43abf7a6c9" providerId="ADAL" clId="{4F1850AF-B2C6-47E0-A698-D12A8E6BC07C}" dt="2023-05-09T18:43:37.510" v="12" actId="26606"/>
          <ac:spMkLst>
            <pc:docMk/>
            <pc:sldMk cId="1551740643" sldId="363"/>
            <ac:spMk id="15" creationId="{CD8B4F24-440B-49E9-B85D-733523DC064B}"/>
          </ac:spMkLst>
        </pc:spChg>
        <pc:picChg chg="add del mod">
          <ac:chgData name="Aron Josue Caballero Macias" userId="784b9c19-5221-45b5-a061-ca43abf7a6c9" providerId="ADAL" clId="{4F1850AF-B2C6-47E0-A698-D12A8E6BC07C}" dt="2023-05-09T18:43:15.098" v="7" actId="21"/>
          <ac:picMkLst>
            <pc:docMk/>
            <pc:sldMk cId="1551740643" sldId="363"/>
            <ac:picMk id="5" creationId="{6EEBFFA4-1C55-1AEA-44DB-33F268032171}"/>
          </ac:picMkLst>
        </pc:picChg>
        <pc:picChg chg="add del mod">
          <ac:chgData name="Aron Josue Caballero Macias" userId="784b9c19-5221-45b5-a061-ca43abf7a6c9" providerId="ADAL" clId="{4F1850AF-B2C6-47E0-A698-D12A8E6BC07C}" dt="2023-05-09T18:43:30.493" v="9" actId="21"/>
          <ac:picMkLst>
            <pc:docMk/>
            <pc:sldMk cId="1551740643" sldId="363"/>
            <ac:picMk id="7" creationId="{4187D86E-AEA6-3B95-1C74-423457890F3D}"/>
          </ac:picMkLst>
        </pc:picChg>
        <pc:picChg chg="add del mod">
          <ac:chgData name="Aron Josue Caballero Macias" userId="784b9c19-5221-45b5-a061-ca43abf7a6c9" providerId="ADAL" clId="{4F1850AF-B2C6-47E0-A698-D12A8E6BC07C}" dt="2023-05-09T19:13:16.539" v="25" actId="478"/>
          <ac:picMkLst>
            <pc:docMk/>
            <pc:sldMk cId="1551740643" sldId="363"/>
            <ac:picMk id="8" creationId="{2921A722-90A4-285D-B3A0-9B144C8C02D9}"/>
          </ac:picMkLst>
        </pc:picChg>
        <pc:picChg chg="add mod modCrop">
          <ac:chgData name="Aron Josue Caballero Macias" userId="784b9c19-5221-45b5-a061-ca43abf7a6c9" providerId="ADAL" clId="{4F1850AF-B2C6-47E0-A698-D12A8E6BC07C}" dt="2023-05-09T20:28:18.422" v="1031" actId="1035"/>
          <ac:picMkLst>
            <pc:docMk/>
            <pc:sldMk cId="1551740643" sldId="363"/>
            <ac:picMk id="10" creationId="{3DD785EA-98BB-C6E3-856F-FAEBE7929FD9}"/>
          </ac:picMkLst>
        </pc:picChg>
      </pc:sldChg>
      <pc:sldChg chg="modSp mod">
        <pc:chgData name="Aron Josue Caballero Macias" userId="784b9c19-5221-45b5-a061-ca43abf7a6c9" providerId="ADAL" clId="{4F1850AF-B2C6-47E0-A698-D12A8E6BC07C}" dt="2023-05-09T19:20:32.461" v="262" actId="20577"/>
        <pc:sldMkLst>
          <pc:docMk/>
          <pc:sldMk cId="2626024919" sldId="365"/>
        </pc:sldMkLst>
        <pc:spChg chg="mod">
          <ac:chgData name="Aron Josue Caballero Macias" userId="784b9c19-5221-45b5-a061-ca43abf7a6c9" providerId="ADAL" clId="{4F1850AF-B2C6-47E0-A698-D12A8E6BC07C}" dt="2023-05-09T19:20:32.461" v="262" actId="20577"/>
          <ac:spMkLst>
            <pc:docMk/>
            <pc:sldMk cId="2626024919" sldId="365"/>
            <ac:spMk id="2" creationId="{B9F9A010-9D9B-77C1-F451-F11FF562B3E0}"/>
          </ac:spMkLst>
        </pc:spChg>
      </pc:sldChg>
      <pc:sldChg chg="addSp modSp mod">
        <pc:chgData name="Aron Josue Caballero Macias" userId="784b9c19-5221-45b5-a061-ca43abf7a6c9" providerId="ADAL" clId="{4F1850AF-B2C6-47E0-A698-D12A8E6BC07C}" dt="2023-05-09T20:28:37.433" v="1032" actId="313"/>
        <pc:sldMkLst>
          <pc:docMk/>
          <pc:sldMk cId="3280436377" sldId="366"/>
        </pc:sldMkLst>
        <pc:spChg chg="mod">
          <ac:chgData name="Aron Josue Caballero Macias" userId="784b9c19-5221-45b5-a061-ca43abf7a6c9" providerId="ADAL" clId="{4F1850AF-B2C6-47E0-A698-D12A8E6BC07C}" dt="2023-05-09T19:20:40.813" v="263" actId="20577"/>
          <ac:spMkLst>
            <pc:docMk/>
            <pc:sldMk cId="3280436377" sldId="366"/>
            <ac:spMk id="2" creationId="{84BF6ABD-B084-C548-9515-695B41BA431D}"/>
          </ac:spMkLst>
        </pc:spChg>
        <pc:spChg chg="add mod">
          <ac:chgData name="Aron Josue Caballero Macias" userId="784b9c19-5221-45b5-a061-ca43abf7a6c9" providerId="ADAL" clId="{4F1850AF-B2C6-47E0-A698-D12A8E6BC07C}" dt="2023-05-09T20:28:37.433" v="1032" actId="313"/>
          <ac:spMkLst>
            <pc:docMk/>
            <pc:sldMk cId="3280436377" sldId="366"/>
            <ac:spMk id="3" creationId="{4DF40D79-1BAD-4874-7DCE-29FF9AC50862}"/>
          </ac:spMkLst>
        </pc:spChg>
      </pc:sldChg>
      <pc:sldChg chg="modSp mod">
        <pc:chgData name="Aron Josue Caballero Macias" userId="784b9c19-5221-45b5-a061-ca43abf7a6c9" providerId="ADAL" clId="{4F1850AF-B2C6-47E0-A698-D12A8E6BC07C}" dt="2023-05-09T20:27:48.756" v="1020" actId="20577"/>
        <pc:sldMkLst>
          <pc:docMk/>
          <pc:sldMk cId="3032445989" sldId="367"/>
        </pc:sldMkLst>
        <pc:spChg chg="mod">
          <ac:chgData name="Aron Josue Caballero Macias" userId="784b9c19-5221-45b5-a061-ca43abf7a6c9" providerId="ADAL" clId="{4F1850AF-B2C6-47E0-A698-D12A8E6BC07C}" dt="2023-05-09T20:27:48.756" v="1020" actId="20577"/>
          <ac:spMkLst>
            <pc:docMk/>
            <pc:sldMk cId="3032445989" sldId="367"/>
            <ac:spMk id="5" creationId="{4D26E460-3857-9F13-FD5C-7BAE58418898}"/>
          </ac:spMkLst>
        </pc:spChg>
      </pc:sldChg>
      <pc:sldChg chg="addSp delSp modSp add mod">
        <pc:chgData name="Aron Josue Caballero Macias" userId="784b9c19-5221-45b5-a061-ca43abf7a6c9" providerId="ADAL" clId="{4F1850AF-B2C6-47E0-A698-D12A8E6BC07C}" dt="2023-05-09T20:35:55.783" v="1064" actId="14100"/>
        <pc:sldMkLst>
          <pc:docMk/>
          <pc:sldMk cId="3983429520" sldId="368"/>
        </pc:sldMkLst>
        <pc:spChg chg="mod">
          <ac:chgData name="Aron Josue Caballero Macias" userId="784b9c19-5221-45b5-a061-ca43abf7a6c9" providerId="ADAL" clId="{4F1850AF-B2C6-47E0-A698-D12A8E6BC07C}" dt="2023-05-09T19:43:20.861" v="501" actId="113"/>
          <ac:spMkLst>
            <pc:docMk/>
            <pc:sldMk cId="3983429520" sldId="368"/>
            <ac:spMk id="7" creationId="{2F3EDECF-E580-34AA-2AA7-FF44F1BCC951}"/>
          </ac:spMkLst>
        </pc:spChg>
        <pc:picChg chg="add del mod">
          <ac:chgData name="Aron Josue Caballero Macias" userId="784b9c19-5221-45b5-a061-ca43abf7a6c9" providerId="ADAL" clId="{4F1850AF-B2C6-47E0-A698-D12A8E6BC07C}" dt="2023-05-09T19:48:44.723" v="515" actId="478"/>
          <ac:picMkLst>
            <pc:docMk/>
            <pc:sldMk cId="3983429520" sldId="368"/>
            <ac:picMk id="4" creationId="{C2FB9CEE-9F93-EC82-46C1-01E0FA315F9F}"/>
          </ac:picMkLst>
        </pc:picChg>
        <pc:picChg chg="add del mod modCrop">
          <ac:chgData name="Aron Josue Caballero Macias" userId="784b9c19-5221-45b5-a061-ca43abf7a6c9" providerId="ADAL" clId="{4F1850AF-B2C6-47E0-A698-D12A8E6BC07C}" dt="2023-05-09T20:35:41.162" v="1058" actId="478"/>
          <ac:picMkLst>
            <pc:docMk/>
            <pc:sldMk cId="3983429520" sldId="368"/>
            <ac:picMk id="6" creationId="{1C5ADE26-F51D-22B7-A4E8-8D1C75522EC1}"/>
          </ac:picMkLst>
        </pc:picChg>
        <pc:picChg chg="add del mod">
          <ac:chgData name="Aron Josue Caballero Macias" userId="784b9c19-5221-45b5-a061-ca43abf7a6c9" providerId="ADAL" clId="{4F1850AF-B2C6-47E0-A698-D12A8E6BC07C}" dt="2023-05-09T19:50:58.829" v="530" actId="22"/>
          <ac:picMkLst>
            <pc:docMk/>
            <pc:sldMk cId="3983429520" sldId="368"/>
            <ac:picMk id="9" creationId="{5007577C-F463-2F99-8487-7A31EABAFE18}"/>
          </ac:picMkLst>
        </pc:picChg>
        <pc:picChg chg="add del mod">
          <ac:chgData name="Aron Josue Caballero Macias" userId="784b9c19-5221-45b5-a061-ca43abf7a6c9" providerId="ADAL" clId="{4F1850AF-B2C6-47E0-A698-D12A8E6BC07C}" dt="2023-05-09T19:53:08.355" v="538" actId="21"/>
          <ac:picMkLst>
            <pc:docMk/>
            <pc:sldMk cId="3983429520" sldId="368"/>
            <ac:picMk id="11" creationId="{B2F3312E-8B84-9E08-6664-3ECE17ECD648}"/>
          </ac:picMkLst>
        </pc:picChg>
        <pc:picChg chg="add mod">
          <ac:chgData name="Aron Josue Caballero Macias" userId="784b9c19-5221-45b5-a061-ca43abf7a6c9" providerId="ADAL" clId="{4F1850AF-B2C6-47E0-A698-D12A8E6BC07C}" dt="2023-05-09T20:32:26.752" v="1043" actId="1076"/>
          <ac:picMkLst>
            <pc:docMk/>
            <pc:sldMk cId="3983429520" sldId="368"/>
            <ac:picMk id="13" creationId="{8588905A-6C94-02A1-C67A-CAC83CCBF151}"/>
          </ac:picMkLst>
        </pc:picChg>
        <pc:picChg chg="add mod">
          <ac:chgData name="Aron Josue Caballero Macias" userId="784b9c19-5221-45b5-a061-ca43abf7a6c9" providerId="ADAL" clId="{4F1850AF-B2C6-47E0-A698-D12A8E6BC07C}" dt="2023-05-09T20:35:55.783" v="1064" actId="14100"/>
          <ac:picMkLst>
            <pc:docMk/>
            <pc:sldMk cId="3983429520" sldId="368"/>
            <ac:picMk id="15" creationId="{874FF78A-F52D-91C1-14FC-46EB2D7A1B97}"/>
          </ac:picMkLst>
        </pc:picChg>
      </pc:sldChg>
      <pc:sldChg chg="addSp delSp modSp add mod ord">
        <pc:chgData name="Aron Josue Caballero Macias" userId="784b9c19-5221-45b5-a061-ca43abf7a6c9" providerId="ADAL" clId="{4F1850AF-B2C6-47E0-A698-D12A8E6BC07C}" dt="2023-05-09T19:26:11.508" v="346" actId="14100"/>
        <pc:sldMkLst>
          <pc:docMk/>
          <pc:sldMk cId="3838174593" sldId="369"/>
        </pc:sldMkLst>
        <pc:spChg chg="del mod">
          <ac:chgData name="Aron Josue Caballero Macias" userId="784b9c19-5221-45b5-a061-ca43abf7a6c9" providerId="ADAL" clId="{4F1850AF-B2C6-47E0-A698-D12A8E6BC07C}" dt="2023-05-09T19:25:54.271" v="339" actId="478"/>
          <ac:spMkLst>
            <pc:docMk/>
            <pc:sldMk cId="3838174593" sldId="369"/>
            <ac:spMk id="5" creationId="{4D26E460-3857-9F13-FD5C-7BAE58418898}"/>
          </ac:spMkLst>
        </pc:spChg>
        <pc:spChg chg="mod">
          <ac:chgData name="Aron Josue Caballero Macias" userId="784b9c19-5221-45b5-a061-ca43abf7a6c9" providerId="ADAL" clId="{4F1850AF-B2C6-47E0-A698-D12A8E6BC07C}" dt="2023-05-09T19:25:47.197" v="337" actId="20577"/>
          <ac:spMkLst>
            <pc:docMk/>
            <pc:sldMk cId="3838174593" sldId="369"/>
            <ac:spMk id="6" creationId="{5D34639F-C9BB-4205-A177-7BE44B8DEAAF}"/>
          </ac:spMkLst>
        </pc:spChg>
        <pc:picChg chg="add mod">
          <ac:chgData name="Aron Josue Caballero Macias" userId="784b9c19-5221-45b5-a061-ca43abf7a6c9" providerId="ADAL" clId="{4F1850AF-B2C6-47E0-A698-D12A8E6BC07C}" dt="2023-05-09T19:26:11.508" v="346" actId="14100"/>
          <ac:picMkLst>
            <pc:docMk/>
            <pc:sldMk cId="3838174593" sldId="369"/>
            <ac:picMk id="3" creationId="{B75D4B52-85B4-BE71-DBCB-1A304F382A17}"/>
          </ac:picMkLst>
        </pc:picChg>
      </pc:sldChg>
      <pc:sldChg chg="addSp delSp modSp add mod">
        <pc:chgData name="Aron Josue Caballero Macias" userId="784b9c19-5221-45b5-a061-ca43abf7a6c9" providerId="ADAL" clId="{4F1850AF-B2C6-47E0-A698-D12A8E6BC07C}" dt="2023-05-09T19:37:30.474" v="441" actId="22"/>
        <pc:sldMkLst>
          <pc:docMk/>
          <pc:sldMk cId="4226375944" sldId="370"/>
        </pc:sldMkLst>
        <pc:spChg chg="add del">
          <ac:chgData name="Aron Josue Caballero Macias" userId="784b9c19-5221-45b5-a061-ca43abf7a6c9" providerId="ADAL" clId="{4F1850AF-B2C6-47E0-A698-D12A8E6BC07C}" dt="2023-05-09T19:37:30.474" v="441" actId="22"/>
          <ac:spMkLst>
            <pc:docMk/>
            <pc:sldMk cId="4226375944" sldId="370"/>
            <ac:spMk id="8" creationId="{B5B623AC-D776-D57A-F5BF-5B707A9DC5DB}"/>
          </ac:spMkLst>
        </pc:spChg>
        <pc:picChg chg="del">
          <ac:chgData name="Aron Josue Caballero Macias" userId="784b9c19-5221-45b5-a061-ca43abf7a6c9" providerId="ADAL" clId="{4F1850AF-B2C6-47E0-A698-D12A8E6BC07C}" dt="2023-05-09T19:26:39.880" v="355" actId="478"/>
          <ac:picMkLst>
            <pc:docMk/>
            <pc:sldMk cId="4226375944" sldId="370"/>
            <ac:picMk id="3" creationId="{B75D4B52-85B4-BE71-DBCB-1A304F382A17}"/>
          </ac:picMkLst>
        </pc:picChg>
        <pc:picChg chg="add mod">
          <ac:chgData name="Aron Josue Caballero Macias" userId="784b9c19-5221-45b5-a061-ca43abf7a6c9" providerId="ADAL" clId="{4F1850AF-B2C6-47E0-A698-D12A8E6BC07C}" dt="2023-05-09T19:33:10.603" v="439" actId="14100"/>
          <ac:picMkLst>
            <pc:docMk/>
            <pc:sldMk cId="4226375944" sldId="370"/>
            <ac:picMk id="5" creationId="{25DC2DA7-057A-DDB3-30EC-4F8BD9ABD812}"/>
          </ac:picMkLst>
        </pc:picChg>
      </pc:sldChg>
      <pc:sldChg chg="addSp delSp modSp add mod">
        <pc:chgData name="Aron Josue Caballero Macias" userId="784b9c19-5221-45b5-a061-ca43abf7a6c9" providerId="ADAL" clId="{4F1850AF-B2C6-47E0-A698-D12A8E6BC07C}" dt="2023-05-09T19:29:48.439" v="438" actId="1037"/>
        <pc:sldMkLst>
          <pc:docMk/>
          <pc:sldMk cId="4269026056" sldId="371"/>
        </pc:sldMkLst>
        <pc:picChg chg="del">
          <ac:chgData name="Aron Josue Caballero Macias" userId="784b9c19-5221-45b5-a061-ca43abf7a6c9" providerId="ADAL" clId="{4F1850AF-B2C6-47E0-A698-D12A8E6BC07C}" dt="2023-05-09T19:27:51.023" v="374" actId="478"/>
          <ac:picMkLst>
            <pc:docMk/>
            <pc:sldMk cId="4269026056" sldId="371"/>
            <ac:picMk id="3" creationId="{B75D4B52-85B4-BE71-DBCB-1A304F382A17}"/>
          </ac:picMkLst>
        </pc:picChg>
        <pc:picChg chg="add mod">
          <ac:chgData name="Aron Josue Caballero Macias" userId="784b9c19-5221-45b5-a061-ca43abf7a6c9" providerId="ADAL" clId="{4F1850AF-B2C6-47E0-A698-D12A8E6BC07C}" dt="2023-05-09T19:29:48.439" v="438" actId="1037"/>
          <ac:picMkLst>
            <pc:docMk/>
            <pc:sldMk cId="4269026056" sldId="371"/>
            <ac:picMk id="5" creationId="{308F09BD-87E2-C376-56D7-7748AF95C8EE}"/>
          </ac:picMkLst>
        </pc:picChg>
      </pc:sldChg>
      <pc:sldChg chg="addSp delSp modSp add mod ord">
        <pc:chgData name="Aron Josue Caballero Macias" userId="784b9c19-5221-45b5-a061-ca43abf7a6c9" providerId="ADAL" clId="{4F1850AF-B2C6-47E0-A698-D12A8E6BC07C}" dt="2023-05-09T19:29:41.125" v="432" actId="1037"/>
        <pc:sldMkLst>
          <pc:docMk/>
          <pc:sldMk cId="1683282718" sldId="372"/>
        </pc:sldMkLst>
        <pc:picChg chg="del">
          <ac:chgData name="Aron Josue Caballero Macias" userId="784b9c19-5221-45b5-a061-ca43abf7a6c9" providerId="ADAL" clId="{4F1850AF-B2C6-47E0-A698-D12A8E6BC07C}" dt="2023-05-09T19:26:55.800" v="360" actId="478"/>
          <ac:picMkLst>
            <pc:docMk/>
            <pc:sldMk cId="1683282718" sldId="372"/>
            <ac:picMk id="3" creationId="{B75D4B52-85B4-BE71-DBCB-1A304F382A17}"/>
          </ac:picMkLst>
        </pc:picChg>
        <pc:picChg chg="add mod">
          <ac:chgData name="Aron Josue Caballero Macias" userId="784b9c19-5221-45b5-a061-ca43abf7a6c9" providerId="ADAL" clId="{4F1850AF-B2C6-47E0-A698-D12A8E6BC07C}" dt="2023-05-09T19:29:41.125" v="432" actId="1037"/>
          <ac:picMkLst>
            <pc:docMk/>
            <pc:sldMk cId="1683282718" sldId="372"/>
            <ac:picMk id="5" creationId="{FEC6EB65-84F5-53D3-0A55-5ED4FF8013D6}"/>
          </ac:picMkLst>
        </pc:picChg>
      </pc:sldChg>
      <pc:sldChg chg="addSp delSp modSp add mod setBg">
        <pc:chgData name="Aron Josue Caballero Macias" userId="784b9c19-5221-45b5-a061-ca43abf7a6c9" providerId="ADAL" clId="{4F1850AF-B2C6-47E0-A698-D12A8E6BC07C}" dt="2023-05-09T19:29:14.331" v="422" actId="14100"/>
        <pc:sldMkLst>
          <pc:docMk/>
          <pc:sldMk cId="4224531438" sldId="373"/>
        </pc:sldMkLst>
        <pc:spChg chg="mod ord">
          <ac:chgData name="Aron Josue Caballero Macias" userId="784b9c19-5221-45b5-a061-ca43abf7a6c9" providerId="ADAL" clId="{4F1850AF-B2C6-47E0-A698-D12A8E6BC07C}" dt="2023-05-09T19:28:40.968" v="406" actId="26606"/>
          <ac:spMkLst>
            <pc:docMk/>
            <pc:sldMk cId="4224531438" sldId="373"/>
            <ac:spMk id="4" creationId="{BC704BDB-EAC7-404E-B965-DCA2E86BA23B}"/>
          </ac:spMkLst>
        </pc:spChg>
        <pc:spChg chg="mod">
          <ac:chgData name="Aron Josue Caballero Macias" userId="784b9c19-5221-45b5-a061-ca43abf7a6c9" providerId="ADAL" clId="{4F1850AF-B2C6-47E0-A698-D12A8E6BC07C}" dt="2023-05-09T19:28:44.987" v="408" actId="20577"/>
          <ac:spMkLst>
            <pc:docMk/>
            <pc:sldMk cId="4224531438" sldId="373"/>
            <ac:spMk id="6" creationId="{5D34639F-C9BB-4205-A177-7BE44B8DEAAF}"/>
          </ac:spMkLst>
        </pc:spChg>
        <pc:spChg chg="add">
          <ac:chgData name="Aron Josue Caballero Macias" userId="784b9c19-5221-45b5-a061-ca43abf7a6c9" providerId="ADAL" clId="{4F1850AF-B2C6-47E0-A698-D12A8E6BC07C}" dt="2023-05-09T19:28:40.968" v="406" actId="26606"/>
          <ac:spMkLst>
            <pc:docMk/>
            <pc:sldMk cId="4224531438" sldId="373"/>
            <ac:spMk id="11" creationId="{D4771268-CB57-404A-9271-370EB28F6090}"/>
          </ac:spMkLst>
        </pc:spChg>
        <pc:picChg chg="add mod">
          <ac:chgData name="Aron Josue Caballero Macias" userId="784b9c19-5221-45b5-a061-ca43abf7a6c9" providerId="ADAL" clId="{4F1850AF-B2C6-47E0-A698-D12A8E6BC07C}" dt="2023-05-09T19:29:14.331" v="422" actId="14100"/>
          <ac:picMkLst>
            <pc:docMk/>
            <pc:sldMk cId="4224531438" sldId="373"/>
            <ac:picMk id="3" creationId="{5CA7D06E-E550-49E4-1EC9-80BD02378633}"/>
          </ac:picMkLst>
        </pc:picChg>
        <pc:picChg chg="del">
          <ac:chgData name="Aron Josue Caballero Macias" userId="784b9c19-5221-45b5-a061-ca43abf7a6c9" providerId="ADAL" clId="{4F1850AF-B2C6-47E0-A698-D12A8E6BC07C}" dt="2023-05-09T19:28:11.077" v="381" actId="478"/>
          <ac:picMkLst>
            <pc:docMk/>
            <pc:sldMk cId="4224531438" sldId="373"/>
            <ac:picMk id="5" creationId="{308F09BD-87E2-C376-56D7-7748AF95C8EE}"/>
          </ac:picMkLst>
        </pc:picChg>
        <pc:picChg chg="add del mod">
          <ac:chgData name="Aron Josue Caballero Macias" userId="784b9c19-5221-45b5-a061-ca43abf7a6c9" providerId="ADAL" clId="{4F1850AF-B2C6-47E0-A698-D12A8E6BC07C}" dt="2023-05-09T19:28:33.239" v="403" actId="21"/>
          <ac:picMkLst>
            <pc:docMk/>
            <pc:sldMk cId="4224531438" sldId="373"/>
            <ac:picMk id="8" creationId="{E057AE21-1FE1-87E7-D227-E815D00E2AD5}"/>
          </ac:picMkLst>
        </pc:picChg>
      </pc:sldChg>
      <pc:sldChg chg="addSp delSp modSp new mod">
        <pc:chgData name="Aron Josue Caballero Macias" userId="784b9c19-5221-45b5-a061-ca43abf7a6c9" providerId="ADAL" clId="{4F1850AF-B2C6-47E0-A698-D12A8E6BC07C}" dt="2023-05-09T19:41:33.830" v="469" actId="962"/>
        <pc:sldMkLst>
          <pc:docMk/>
          <pc:sldMk cId="3893079992" sldId="374"/>
        </pc:sldMkLst>
        <pc:spChg chg="add del">
          <ac:chgData name="Aron Josue Caballero Macias" userId="784b9c19-5221-45b5-a061-ca43abf7a6c9" providerId="ADAL" clId="{4F1850AF-B2C6-47E0-A698-D12A8E6BC07C}" dt="2023-05-09T19:37:40.804" v="444" actId="22"/>
          <ac:spMkLst>
            <pc:docMk/>
            <pc:sldMk cId="3893079992" sldId="374"/>
            <ac:spMk id="4" creationId="{91D6996E-CA83-D4F2-29E1-8AF416AD0541}"/>
          </ac:spMkLst>
        </pc:spChg>
        <pc:picChg chg="add mod">
          <ac:chgData name="Aron Josue Caballero Macias" userId="784b9c19-5221-45b5-a061-ca43abf7a6c9" providerId="ADAL" clId="{4F1850AF-B2C6-47E0-A698-D12A8E6BC07C}" dt="2023-05-09T19:41:33.830" v="469" actId="962"/>
          <ac:picMkLst>
            <pc:docMk/>
            <pc:sldMk cId="3893079992" sldId="374"/>
            <ac:picMk id="6" creationId="{25247F2F-73D2-84AF-688B-50959AEA4576}"/>
          </ac:picMkLst>
        </pc:picChg>
      </pc:sldChg>
      <pc:sldChg chg="addSp delSp modSp new mod">
        <pc:chgData name="Aron Josue Caballero Macias" userId="784b9c19-5221-45b5-a061-ca43abf7a6c9" providerId="ADAL" clId="{4F1850AF-B2C6-47E0-A698-D12A8E6BC07C}" dt="2023-05-09T19:41:50.882" v="471" actId="1076"/>
        <pc:sldMkLst>
          <pc:docMk/>
          <pc:sldMk cId="19060656" sldId="375"/>
        </pc:sldMkLst>
        <pc:spChg chg="add del">
          <ac:chgData name="Aron Josue Caballero Macias" userId="784b9c19-5221-45b5-a061-ca43abf7a6c9" providerId="ADAL" clId="{4F1850AF-B2C6-47E0-A698-D12A8E6BC07C}" dt="2023-05-09T19:41:23.303" v="466" actId="22"/>
          <ac:spMkLst>
            <pc:docMk/>
            <pc:sldMk cId="19060656" sldId="375"/>
            <ac:spMk id="4" creationId="{182CC347-EF8F-825A-480B-F2E7BC66394D}"/>
          </ac:spMkLst>
        </pc:spChg>
        <pc:picChg chg="add mod">
          <ac:chgData name="Aron Josue Caballero Macias" userId="784b9c19-5221-45b5-a061-ca43abf7a6c9" providerId="ADAL" clId="{4F1850AF-B2C6-47E0-A698-D12A8E6BC07C}" dt="2023-05-09T19:41:50.882" v="471" actId="1076"/>
          <ac:picMkLst>
            <pc:docMk/>
            <pc:sldMk cId="19060656" sldId="375"/>
            <ac:picMk id="6" creationId="{56A70758-D78B-A5CF-7692-6AD6BA5CA37F}"/>
          </ac:picMkLst>
        </pc:picChg>
      </pc:sldChg>
      <pc:sldChg chg="addSp delSp add del mod">
        <pc:chgData name="Aron Josue Caballero Macias" userId="784b9c19-5221-45b5-a061-ca43abf7a6c9" providerId="ADAL" clId="{4F1850AF-B2C6-47E0-A698-D12A8E6BC07C}" dt="2023-05-09T19:39:04.746" v="463"/>
        <pc:sldMkLst>
          <pc:docMk/>
          <pc:sldMk cId="3318485389" sldId="375"/>
        </pc:sldMkLst>
        <pc:picChg chg="add del">
          <ac:chgData name="Aron Josue Caballero Macias" userId="784b9c19-5221-45b5-a061-ca43abf7a6c9" providerId="ADAL" clId="{4F1850AF-B2C6-47E0-A698-D12A8E6BC07C}" dt="2023-05-09T19:39:01.841" v="458" actId="478"/>
          <ac:picMkLst>
            <pc:docMk/>
            <pc:sldMk cId="3318485389" sldId="375"/>
            <ac:picMk id="5" creationId="{FEC6EB65-84F5-53D3-0A55-5ED4FF8013D6}"/>
          </ac:picMkLst>
        </pc:picChg>
      </pc:sldChg>
      <pc:sldChg chg="new del">
        <pc:chgData name="Aron Josue Caballero Macias" userId="784b9c19-5221-45b5-a061-ca43abf7a6c9" providerId="ADAL" clId="{4F1850AF-B2C6-47E0-A698-D12A8E6BC07C}" dt="2023-05-09T19:44:22.192" v="503" actId="680"/>
        <pc:sldMkLst>
          <pc:docMk/>
          <pc:sldMk cId="1119238311" sldId="376"/>
        </pc:sldMkLst>
      </pc:sldChg>
      <pc:sldChg chg="addSp delSp modSp add mod setBg">
        <pc:chgData name="Aron Josue Caballero Macias" userId="784b9c19-5221-45b5-a061-ca43abf7a6c9" providerId="ADAL" clId="{4F1850AF-B2C6-47E0-A698-D12A8E6BC07C}" dt="2023-05-09T20:39:38.139" v="1090" actId="478"/>
        <pc:sldMkLst>
          <pc:docMk/>
          <pc:sldMk cId="1378374967" sldId="376"/>
        </pc:sldMkLst>
        <pc:spChg chg="mod ord">
          <ac:chgData name="Aron Josue Caballero Macias" userId="784b9c19-5221-45b5-a061-ca43abf7a6c9" providerId="ADAL" clId="{4F1850AF-B2C6-47E0-A698-D12A8E6BC07C}" dt="2023-05-09T20:34:27.031" v="1057" actId="26606"/>
          <ac:spMkLst>
            <pc:docMk/>
            <pc:sldMk cId="1378374967" sldId="376"/>
            <ac:spMk id="2" creationId="{9E3338C4-93A4-16D8-A93D-2F9293E1391E}"/>
          </ac:spMkLst>
        </pc:spChg>
        <pc:spChg chg="mod">
          <ac:chgData name="Aron Josue Caballero Macias" userId="784b9c19-5221-45b5-a061-ca43abf7a6c9" providerId="ADAL" clId="{4F1850AF-B2C6-47E0-A698-D12A8E6BC07C}" dt="2023-05-09T20:34:27.031" v="1057" actId="26606"/>
          <ac:spMkLst>
            <pc:docMk/>
            <pc:sldMk cId="1378374967" sldId="376"/>
            <ac:spMk id="7" creationId="{2F3EDECF-E580-34AA-2AA7-FF44F1BCC951}"/>
          </ac:spMkLst>
        </pc:spChg>
        <pc:spChg chg="add">
          <ac:chgData name="Aron Josue Caballero Macias" userId="784b9c19-5221-45b5-a061-ca43abf7a6c9" providerId="ADAL" clId="{4F1850AF-B2C6-47E0-A698-D12A8E6BC07C}" dt="2023-05-09T20:34:27.031" v="1057" actId="26606"/>
          <ac:spMkLst>
            <pc:docMk/>
            <pc:sldMk cId="1378374967" sldId="376"/>
            <ac:spMk id="12" creationId="{D4771268-CB57-404A-9271-370EB28F6090}"/>
          </ac:spMkLst>
        </pc:spChg>
        <pc:picChg chg="add del mod">
          <ac:chgData name="Aron Josue Caballero Macias" userId="784b9c19-5221-45b5-a061-ca43abf7a6c9" providerId="ADAL" clId="{4F1850AF-B2C6-47E0-A698-D12A8E6BC07C}" dt="2023-05-09T20:39:38.139" v="1090" actId="478"/>
          <ac:picMkLst>
            <pc:docMk/>
            <pc:sldMk cId="1378374967" sldId="376"/>
            <ac:picMk id="4" creationId="{1AB3B75D-F5BE-0D3E-17FF-65D4860B7C30}"/>
          </ac:picMkLst>
        </pc:picChg>
      </pc:sldChg>
      <pc:sldChg chg="addSp modSp new mod">
        <pc:chgData name="Aron Josue Caballero Macias" userId="784b9c19-5221-45b5-a061-ca43abf7a6c9" providerId="ADAL" clId="{4F1850AF-B2C6-47E0-A698-D12A8E6BC07C}" dt="2023-05-09T20:26:42.360" v="1012" actId="1076"/>
        <pc:sldMkLst>
          <pc:docMk/>
          <pc:sldMk cId="345318258" sldId="377"/>
        </pc:sldMkLst>
        <pc:picChg chg="add mod">
          <ac:chgData name="Aron Josue Caballero Macias" userId="784b9c19-5221-45b5-a061-ca43abf7a6c9" providerId="ADAL" clId="{4F1850AF-B2C6-47E0-A698-D12A8E6BC07C}" dt="2023-05-09T20:26:42.360" v="1012" actId="1076"/>
          <ac:picMkLst>
            <pc:docMk/>
            <pc:sldMk cId="345318258" sldId="377"/>
            <ac:picMk id="4" creationId="{0DFAEAF8-1110-E247-5D38-0EF22F75ADD3}"/>
          </ac:picMkLst>
        </pc:picChg>
      </pc:sldChg>
      <pc:sldChg chg="addSp delSp modSp add mod ord setBg">
        <pc:chgData name="Aron Josue Caballero Macias" userId="784b9c19-5221-45b5-a061-ca43abf7a6c9" providerId="ADAL" clId="{4F1850AF-B2C6-47E0-A698-D12A8E6BC07C}" dt="2023-05-09T20:39:43.945" v="1095" actId="26606"/>
        <pc:sldMkLst>
          <pc:docMk/>
          <pc:sldMk cId="4152168381" sldId="378"/>
        </pc:sldMkLst>
        <pc:spChg chg="mod ord">
          <ac:chgData name="Aron Josue Caballero Macias" userId="784b9c19-5221-45b5-a061-ca43abf7a6c9" providerId="ADAL" clId="{4F1850AF-B2C6-47E0-A698-D12A8E6BC07C}" dt="2023-05-09T20:39:43.945" v="1095" actId="26606"/>
          <ac:spMkLst>
            <pc:docMk/>
            <pc:sldMk cId="4152168381" sldId="378"/>
            <ac:spMk id="2" creationId="{9E3338C4-93A4-16D8-A93D-2F9293E1391E}"/>
          </ac:spMkLst>
        </pc:spChg>
        <pc:spChg chg="mod">
          <ac:chgData name="Aron Josue Caballero Macias" userId="784b9c19-5221-45b5-a061-ca43abf7a6c9" providerId="ADAL" clId="{4F1850AF-B2C6-47E0-A698-D12A8E6BC07C}" dt="2023-05-09T20:39:43.945" v="1095" actId="26606"/>
          <ac:spMkLst>
            <pc:docMk/>
            <pc:sldMk cId="4152168381" sldId="378"/>
            <ac:spMk id="7" creationId="{2F3EDECF-E580-34AA-2AA7-FF44F1BCC951}"/>
          </ac:spMkLst>
        </pc:spChg>
        <pc:spChg chg="add">
          <ac:chgData name="Aron Josue Caballero Macias" userId="784b9c19-5221-45b5-a061-ca43abf7a6c9" providerId="ADAL" clId="{4F1850AF-B2C6-47E0-A698-D12A8E6BC07C}" dt="2023-05-09T20:39:43.945" v="1095" actId="26606"/>
          <ac:spMkLst>
            <pc:docMk/>
            <pc:sldMk cId="4152168381" sldId="378"/>
            <ac:spMk id="12" creationId="{D4771268-CB57-404A-9271-370EB28F6090}"/>
          </ac:spMkLst>
        </pc:spChg>
        <pc:picChg chg="add mod">
          <ac:chgData name="Aron Josue Caballero Macias" userId="784b9c19-5221-45b5-a061-ca43abf7a6c9" providerId="ADAL" clId="{4F1850AF-B2C6-47E0-A698-D12A8E6BC07C}" dt="2023-05-09T20:39:43.945" v="1095" actId="26606"/>
          <ac:picMkLst>
            <pc:docMk/>
            <pc:sldMk cId="4152168381" sldId="378"/>
            <ac:picMk id="4" creationId="{E519FBE1-589A-915A-D87E-48798958AA78}"/>
          </ac:picMkLst>
        </pc:picChg>
        <pc:picChg chg="del">
          <ac:chgData name="Aron Josue Caballero Macias" userId="784b9c19-5221-45b5-a061-ca43abf7a6c9" providerId="ADAL" clId="{4F1850AF-B2C6-47E0-A698-D12A8E6BC07C}" dt="2023-05-09T20:37:42.926" v="1088" actId="478"/>
          <ac:picMkLst>
            <pc:docMk/>
            <pc:sldMk cId="4152168381" sldId="378"/>
            <ac:picMk id="13" creationId="{8588905A-6C94-02A1-C67A-CAC83CCBF151}"/>
          </ac:picMkLst>
        </pc:picChg>
        <pc:picChg chg="del">
          <ac:chgData name="Aron Josue Caballero Macias" userId="784b9c19-5221-45b5-a061-ca43abf7a6c9" providerId="ADAL" clId="{4F1850AF-B2C6-47E0-A698-D12A8E6BC07C}" dt="2023-05-09T20:37:42.368" v="1087" actId="478"/>
          <ac:picMkLst>
            <pc:docMk/>
            <pc:sldMk cId="4152168381" sldId="378"/>
            <ac:picMk id="15" creationId="{874FF78A-F52D-91C1-14FC-46EB2D7A1B97}"/>
          </ac:picMkLst>
        </pc:picChg>
      </pc:sldChg>
      <pc:sldChg chg="addSp modSp new mod">
        <pc:chgData name="Aron Josue Caballero Macias" userId="784b9c19-5221-45b5-a061-ca43abf7a6c9" providerId="ADAL" clId="{4F1850AF-B2C6-47E0-A698-D12A8E6BC07C}" dt="2023-05-09T20:42:06.469" v="1113" actId="1036"/>
        <pc:sldMkLst>
          <pc:docMk/>
          <pc:sldMk cId="446117925" sldId="379"/>
        </pc:sldMkLst>
        <pc:picChg chg="add mod">
          <ac:chgData name="Aron Josue Caballero Macias" userId="784b9c19-5221-45b5-a061-ca43abf7a6c9" providerId="ADAL" clId="{4F1850AF-B2C6-47E0-A698-D12A8E6BC07C}" dt="2023-05-09T20:42:06.469" v="1113" actId="1036"/>
          <ac:picMkLst>
            <pc:docMk/>
            <pc:sldMk cId="446117925" sldId="379"/>
            <ac:picMk id="4" creationId="{03176D2E-4A00-8201-D970-BC789C0177A5}"/>
          </ac:picMkLst>
        </pc:picChg>
      </pc:sldChg>
      <pc:sldChg chg="new del ord">
        <pc:chgData name="Aron Josue Caballero Macias" userId="784b9c19-5221-45b5-a061-ca43abf7a6c9" providerId="ADAL" clId="{4F1850AF-B2C6-47E0-A698-D12A8E6BC07C}" dt="2023-05-09T21:08:25.639" v="1396" actId="47"/>
        <pc:sldMkLst>
          <pc:docMk/>
          <pc:sldMk cId="3744539908" sldId="380"/>
        </pc:sldMkLst>
      </pc:sldChg>
      <pc:sldChg chg="modSp add mod">
        <pc:chgData name="Aron Josue Caballero Macias" userId="784b9c19-5221-45b5-a061-ca43abf7a6c9" providerId="ADAL" clId="{4F1850AF-B2C6-47E0-A698-D12A8E6BC07C}" dt="2023-05-09T21:10:13.265" v="1465" actId="20577"/>
        <pc:sldMkLst>
          <pc:docMk/>
          <pc:sldMk cId="1056665289" sldId="381"/>
        </pc:sldMkLst>
        <pc:spChg chg="mod">
          <ac:chgData name="Aron Josue Caballero Macias" userId="784b9c19-5221-45b5-a061-ca43abf7a6c9" providerId="ADAL" clId="{4F1850AF-B2C6-47E0-A698-D12A8E6BC07C}" dt="2023-05-09T21:10:13.265" v="1465" actId="20577"/>
          <ac:spMkLst>
            <pc:docMk/>
            <pc:sldMk cId="1056665289" sldId="381"/>
            <ac:spMk id="3" creationId="{8C9490C0-0FA7-C562-B2C4-C0A15BA8E75B}"/>
          </ac:spMkLst>
        </pc:spChg>
        <pc:spChg chg="mod">
          <ac:chgData name="Aron Josue Caballero Macias" userId="784b9c19-5221-45b5-a061-ca43abf7a6c9" providerId="ADAL" clId="{4F1850AF-B2C6-47E0-A698-D12A8E6BC07C}" dt="2023-05-09T21:08:38.829" v="1418" actId="20577"/>
          <ac:spMkLst>
            <pc:docMk/>
            <pc:sldMk cId="1056665289" sldId="381"/>
            <ac:spMk id="7" creationId="{2F3EDECF-E580-34AA-2AA7-FF44F1BCC951}"/>
          </ac:spMkLst>
        </pc:spChg>
      </pc:sldChg>
      <pc:sldChg chg="add">
        <pc:chgData name="Aron Josue Caballero Macias" userId="784b9c19-5221-45b5-a061-ca43abf7a6c9" providerId="ADAL" clId="{4F1850AF-B2C6-47E0-A698-D12A8E6BC07C}" dt="2023-05-09T21:08:24.204" v="1395"/>
        <pc:sldMkLst>
          <pc:docMk/>
          <pc:sldMk cId="3005342460" sldId="382"/>
        </pc:sldMkLst>
      </pc:sldChg>
      <pc:sldChg chg="new">
        <pc:chgData name="Aron Josue Caballero Macias" userId="784b9c19-5221-45b5-a061-ca43abf7a6c9" providerId="ADAL" clId="{4F1850AF-B2C6-47E0-A698-D12A8E6BC07C}" dt="2023-05-09T21:23:54.875" v="1466" actId="680"/>
        <pc:sldMkLst>
          <pc:docMk/>
          <pc:sldMk cId="963471073" sldId="383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280789-1EBE-439F-87E0-60D313801862}" type="doc">
      <dgm:prSet loTypeId="urn:microsoft.com/office/officeart/2009/3/layout/OpposingIdeas" loCatId="relationship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s-EC"/>
        </a:p>
      </dgm:t>
    </dgm:pt>
    <dgm:pt modelId="{5C9EF494-6EC2-4129-9E4D-CB65D9930528}">
      <dgm:prSet phldrT="[Texto]"/>
      <dgm:spPr/>
      <dgm:t>
        <a:bodyPr/>
        <a:lstStyle/>
        <a:p>
          <a:r>
            <a:rPr lang="es-EC" noProof="0" dirty="0"/>
            <a:t>Importar</a:t>
          </a:r>
        </a:p>
      </dgm:t>
    </dgm:pt>
    <dgm:pt modelId="{88DC90E3-404D-4920-88C1-DA86A45EF520}" type="parTrans" cxnId="{BABCE6CF-E599-43B7-A84B-8974DF2850A9}">
      <dgm:prSet/>
      <dgm:spPr/>
      <dgm:t>
        <a:bodyPr/>
        <a:lstStyle/>
        <a:p>
          <a:endParaRPr lang="es-EC"/>
        </a:p>
      </dgm:t>
    </dgm:pt>
    <dgm:pt modelId="{CCC07C27-D43D-465A-BFEB-74A2FC270459}" type="sibTrans" cxnId="{BABCE6CF-E599-43B7-A84B-8974DF2850A9}">
      <dgm:prSet/>
      <dgm:spPr/>
      <dgm:t>
        <a:bodyPr/>
        <a:lstStyle/>
        <a:p>
          <a:endParaRPr lang="es-EC"/>
        </a:p>
      </dgm:t>
    </dgm:pt>
    <dgm:pt modelId="{2B4BFD5E-CFF0-45C7-91CA-51969A2FC0BB}">
      <dgm:prSet phldrT="[Texto]"/>
      <dgm:spPr/>
      <dgm:t>
        <a:bodyPr/>
        <a:lstStyle/>
        <a:p>
          <a:r>
            <a:rPr lang="es-EC" b="0" dirty="0"/>
            <a:t>Incorporar</a:t>
          </a:r>
        </a:p>
        <a:p>
          <a:r>
            <a:rPr lang="es-EC" b="0" dirty="0"/>
            <a:t>Reprocesar</a:t>
          </a:r>
        </a:p>
        <a:p>
          <a:r>
            <a:rPr lang="es-EC" b="0" dirty="0" err="1"/>
            <a:t>Csv</a:t>
          </a:r>
          <a:endParaRPr lang="es-EC" b="0" dirty="0"/>
        </a:p>
        <a:p>
          <a:r>
            <a:rPr lang="es-EC" b="0" dirty="0"/>
            <a:t>Excel</a:t>
          </a:r>
          <a:r>
            <a:rPr lang="es-EC" b="1" dirty="0"/>
            <a:t> </a:t>
          </a:r>
          <a:endParaRPr lang="es-EC" dirty="0"/>
        </a:p>
      </dgm:t>
    </dgm:pt>
    <dgm:pt modelId="{031D988A-328B-4E9D-9FF7-252C97BDEE95}" type="parTrans" cxnId="{401F827D-1470-4867-8FD9-3DBEC6D8A30E}">
      <dgm:prSet/>
      <dgm:spPr/>
      <dgm:t>
        <a:bodyPr/>
        <a:lstStyle/>
        <a:p>
          <a:endParaRPr lang="es-EC"/>
        </a:p>
      </dgm:t>
    </dgm:pt>
    <dgm:pt modelId="{4EDDD39D-9AE1-440E-B577-F85CB2489440}" type="sibTrans" cxnId="{401F827D-1470-4867-8FD9-3DBEC6D8A30E}">
      <dgm:prSet/>
      <dgm:spPr/>
      <dgm:t>
        <a:bodyPr/>
        <a:lstStyle/>
        <a:p>
          <a:endParaRPr lang="es-EC"/>
        </a:p>
      </dgm:t>
    </dgm:pt>
    <dgm:pt modelId="{651B8B94-84FC-410B-848E-152148D8D172}">
      <dgm:prSet phldrT="[Texto]"/>
      <dgm:spPr/>
      <dgm:t>
        <a:bodyPr/>
        <a:lstStyle/>
        <a:p>
          <a:r>
            <a:rPr lang="es-EC" noProof="0" dirty="0"/>
            <a:t>Exportar</a:t>
          </a:r>
        </a:p>
      </dgm:t>
    </dgm:pt>
    <dgm:pt modelId="{7AD0E62D-4562-46B9-A431-B66F9CFA5433}" type="parTrans" cxnId="{3CCA2FE7-9AFC-4C11-85B9-5E396AF0CFB4}">
      <dgm:prSet/>
      <dgm:spPr/>
      <dgm:t>
        <a:bodyPr/>
        <a:lstStyle/>
        <a:p>
          <a:endParaRPr lang="es-EC"/>
        </a:p>
      </dgm:t>
    </dgm:pt>
    <dgm:pt modelId="{77E66EBD-DD67-4F24-A3D2-4CB1E11F951C}" type="sibTrans" cxnId="{3CCA2FE7-9AFC-4C11-85B9-5E396AF0CFB4}">
      <dgm:prSet/>
      <dgm:spPr/>
      <dgm:t>
        <a:bodyPr/>
        <a:lstStyle/>
        <a:p>
          <a:endParaRPr lang="es-EC"/>
        </a:p>
      </dgm:t>
    </dgm:pt>
    <dgm:pt modelId="{0C8B25AD-62C2-4351-AE99-7331201A0D78}">
      <dgm:prSet phldrT="[Texto]"/>
      <dgm:spPr/>
      <dgm:t>
        <a:bodyPr/>
        <a:lstStyle/>
        <a:p>
          <a:r>
            <a:rPr lang="es-EC" b="0" dirty="0"/>
            <a:t>Extraer</a:t>
          </a:r>
        </a:p>
      </dgm:t>
    </dgm:pt>
    <dgm:pt modelId="{2045C4F4-0FAA-4615-8DF4-3472BE6CF3C9}" type="parTrans" cxnId="{FE074D34-5666-4E68-8176-DE5A836A5733}">
      <dgm:prSet/>
      <dgm:spPr/>
      <dgm:t>
        <a:bodyPr/>
        <a:lstStyle/>
        <a:p>
          <a:endParaRPr lang="es-EC"/>
        </a:p>
      </dgm:t>
    </dgm:pt>
    <dgm:pt modelId="{EDDBD6B8-7109-4B14-AB81-4F0B351B24A8}" type="sibTrans" cxnId="{FE074D34-5666-4E68-8176-DE5A836A5733}">
      <dgm:prSet/>
      <dgm:spPr/>
      <dgm:t>
        <a:bodyPr/>
        <a:lstStyle/>
        <a:p>
          <a:endParaRPr lang="es-EC"/>
        </a:p>
      </dgm:t>
    </dgm:pt>
    <dgm:pt modelId="{42228C6C-1A71-4A8F-8A3E-1CF18F7D0B88}">
      <dgm:prSet phldrT="[Texto]"/>
      <dgm:spPr/>
      <dgm:t>
        <a:bodyPr/>
        <a:lstStyle/>
        <a:p>
          <a:r>
            <a:rPr lang="es-EC" dirty="0"/>
            <a:t>Respaldar </a:t>
          </a:r>
        </a:p>
      </dgm:t>
    </dgm:pt>
    <dgm:pt modelId="{B5966326-D7EE-44D5-AA54-CF5D69194DD9}" type="parTrans" cxnId="{E4566271-E3E6-4B84-9692-BB3EC7639F66}">
      <dgm:prSet/>
      <dgm:spPr/>
      <dgm:t>
        <a:bodyPr/>
        <a:lstStyle/>
        <a:p>
          <a:endParaRPr lang="es-EC"/>
        </a:p>
      </dgm:t>
    </dgm:pt>
    <dgm:pt modelId="{80AE2A0B-260E-4CC3-861E-E1FF1077491D}" type="sibTrans" cxnId="{E4566271-E3E6-4B84-9692-BB3EC7639F66}">
      <dgm:prSet/>
      <dgm:spPr/>
      <dgm:t>
        <a:bodyPr/>
        <a:lstStyle/>
        <a:p>
          <a:endParaRPr lang="es-EC"/>
        </a:p>
      </dgm:t>
    </dgm:pt>
    <dgm:pt modelId="{BCE09D0A-E07A-4070-945E-0BCEE635CDA6}">
      <dgm:prSet phldrT="[Texto]"/>
      <dgm:spPr/>
      <dgm:t>
        <a:bodyPr/>
        <a:lstStyle/>
        <a:p>
          <a:r>
            <a:rPr lang="en-US" dirty="0"/>
            <a:t>Csv</a:t>
          </a:r>
        </a:p>
      </dgm:t>
    </dgm:pt>
    <dgm:pt modelId="{D2AA4E0D-B733-42A1-A5F4-B783ED8D516A}" type="parTrans" cxnId="{036100FE-7BFA-4037-99DC-AA9690B5FE42}">
      <dgm:prSet/>
      <dgm:spPr/>
      <dgm:t>
        <a:bodyPr/>
        <a:lstStyle/>
        <a:p>
          <a:endParaRPr lang="es-EC"/>
        </a:p>
      </dgm:t>
    </dgm:pt>
    <dgm:pt modelId="{53F33F49-D2FF-4128-BE6A-E2745B69723C}" type="sibTrans" cxnId="{036100FE-7BFA-4037-99DC-AA9690B5FE42}">
      <dgm:prSet/>
      <dgm:spPr/>
      <dgm:t>
        <a:bodyPr/>
        <a:lstStyle/>
        <a:p>
          <a:endParaRPr lang="es-EC"/>
        </a:p>
      </dgm:t>
    </dgm:pt>
    <dgm:pt modelId="{F3B07C1D-E803-4447-A455-2D18F7A34A46}">
      <dgm:prSet phldrT="[Texto]"/>
      <dgm:spPr/>
      <dgm:t>
        <a:bodyPr/>
        <a:lstStyle/>
        <a:p>
          <a:r>
            <a:rPr lang="en-US" dirty="0"/>
            <a:t>Excel</a:t>
          </a:r>
        </a:p>
      </dgm:t>
    </dgm:pt>
    <dgm:pt modelId="{A59C1073-D4A5-4616-8572-D477D0DBBDC2}" type="parTrans" cxnId="{CC97DDD9-84F4-4E01-BD75-4EB63F82336A}">
      <dgm:prSet/>
      <dgm:spPr/>
      <dgm:t>
        <a:bodyPr/>
        <a:lstStyle/>
        <a:p>
          <a:endParaRPr lang="es-EC"/>
        </a:p>
      </dgm:t>
    </dgm:pt>
    <dgm:pt modelId="{8A6CF33B-4523-4C7A-8D56-45FAD3223A95}" type="sibTrans" cxnId="{CC97DDD9-84F4-4E01-BD75-4EB63F82336A}">
      <dgm:prSet/>
      <dgm:spPr/>
      <dgm:t>
        <a:bodyPr/>
        <a:lstStyle/>
        <a:p>
          <a:endParaRPr lang="es-EC"/>
        </a:p>
      </dgm:t>
    </dgm:pt>
    <dgm:pt modelId="{5F105F8F-DE0A-4670-97AD-C4683BB76F83}" type="pres">
      <dgm:prSet presAssocID="{08280789-1EBE-439F-87E0-60D313801862}" presName="Name0" presStyleCnt="0">
        <dgm:presLayoutVars>
          <dgm:chMax val="2"/>
          <dgm:dir/>
          <dgm:animOne val="branch"/>
          <dgm:animLvl val="lvl"/>
          <dgm:resizeHandles val="exact"/>
        </dgm:presLayoutVars>
      </dgm:prSet>
      <dgm:spPr/>
    </dgm:pt>
    <dgm:pt modelId="{E498B9DE-19DD-410C-B3B4-B1E3BD02D426}" type="pres">
      <dgm:prSet presAssocID="{08280789-1EBE-439F-87E0-60D313801862}" presName="Background" presStyleLbl="node1" presStyleIdx="0" presStyleCnt="1"/>
      <dgm:spPr/>
    </dgm:pt>
    <dgm:pt modelId="{F4AEB66E-3BA3-49DD-B151-54D26FC8ECD6}" type="pres">
      <dgm:prSet presAssocID="{08280789-1EBE-439F-87E0-60D313801862}" presName="Divider" presStyleLbl="callout" presStyleIdx="0" presStyleCnt="1"/>
      <dgm:spPr/>
    </dgm:pt>
    <dgm:pt modelId="{EFC132E0-B8D8-49E7-BCF7-AC441EA780F7}" type="pres">
      <dgm:prSet presAssocID="{08280789-1EBE-439F-87E0-60D313801862}" presName="ChildText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B3DB31CE-B1BE-466B-8F31-1CC015E61F6E}" type="pres">
      <dgm:prSet presAssocID="{08280789-1EBE-439F-87E0-60D313801862}" presName="ChildText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F05610A0-692C-4CB2-96A1-8BEBAE48C601}" type="pres">
      <dgm:prSet presAssocID="{08280789-1EBE-439F-87E0-60D313801862}" presName="ParentText1" presStyleLbl="revTx" presStyleIdx="0" presStyleCnt="0">
        <dgm:presLayoutVars>
          <dgm:chMax val="1"/>
          <dgm:chPref val="1"/>
        </dgm:presLayoutVars>
      </dgm:prSet>
      <dgm:spPr/>
    </dgm:pt>
    <dgm:pt modelId="{F624729C-A9FA-4A7F-AFEF-92A4814F028B}" type="pres">
      <dgm:prSet presAssocID="{08280789-1EBE-439F-87E0-60D313801862}" presName="ParentShape1" presStyleLbl="alignImgPlace1" presStyleIdx="0" presStyleCnt="2">
        <dgm:presLayoutVars/>
      </dgm:prSet>
      <dgm:spPr/>
    </dgm:pt>
    <dgm:pt modelId="{6F5E3EA9-415C-4B0D-95BE-C5F51B2883B5}" type="pres">
      <dgm:prSet presAssocID="{08280789-1EBE-439F-87E0-60D313801862}" presName="ParentText2" presStyleLbl="revTx" presStyleIdx="0" presStyleCnt="0">
        <dgm:presLayoutVars>
          <dgm:chMax val="1"/>
          <dgm:chPref val="1"/>
        </dgm:presLayoutVars>
      </dgm:prSet>
      <dgm:spPr/>
    </dgm:pt>
    <dgm:pt modelId="{032D357D-DC32-47DB-8BFE-4CF18DAF3018}" type="pres">
      <dgm:prSet presAssocID="{08280789-1EBE-439F-87E0-60D313801862}" presName="ParentShape2" presStyleLbl="alignImgPlace1" presStyleIdx="1" presStyleCnt="2">
        <dgm:presLayoutVars/>
      </dgm:prSet>
      <dgm:spPr/>
    </dgm:pt>
  </dgm:ptLst>
  <dgm:cxnLst>
    <dgm:cxn modelId="{FE074D34-5666-4E68-8176-DE5A836A5733}" srcId="{651B8B94-84FC-410B-848E-152148D8D172}" destId="{0C8B25AD-62C2-4351-AE99-7331201A0D78}" srcOrd="0" destOrd="0" parTransId="{2045C4F4-0FAA-4615-8DF4-3472BE6CF3C9}" sibTransId="{EDDBD6B8-7109-4B14-AB81-4F0B351B24A8}"/>
    <dgm:cxn modelId="{54873E3B-5DF2-4330-973B-98E67374975F}" type="presOf" srcId="{2B4BFD5E-CFF0-45C7-91CA-51969A2FC0BB}" destId="{EFC132E0-B8D8-49E7-BCF7-AC441EA780F7}" srcOrd="0" destOrd="0" presId="urn:microsoft.com/office/officeart/2009/3/layout/OpposingIdeas"/>
    <dgm:cxn modelId="{26B8D943-1915-4045-9F8D-FD50B528650A}" type="presOf" srcId="{651B8B94-84FC-410B-848E-152148D8D172}" destId="{6F5E3EA9-415C-4B0D-95BE-C5F51B2883B5}" srcOrd="0" destOrd="0" presId="urn:microsoft.com/office/officeart/2009/3/layout/OpposingIdeas"/>
    <dgm:cxn modelId="{DB0C7649-91D0-439F-9C71-4FEAE49A8C39}" type="presOf" srcId="{42228C6C-1A71-4A8F-8A3E-1CF18F7D0B88}" destId="{B3DB31CE-B1BE-466B-8F31-1CC015E61F6E}" srcOrd="0" destOrd="1" presId="urn:microsoft.com/office/officeart/2009/3/layout/OpposingIdeas"/>
    <dgm:cxn modelId="{E4566271-E3E6-4B84-9692-BB3EC7639F66}" srcId="{651B8B94-84FC-410B-848E-152148D8D172}" destId="{42228C6C-1A71-4A8F-8A3E-1CF18F7D0B88}" srcOrd="1" destOrd="0" parTransId="{B5966326-D7EE-44D5-AA54-CF5D69194DD9}" sibTransId="{80AE2A0B-260E-4CC3-861E-E1FF1077491D}"/>
    <dgm:cxn modelId="{80763C57-B493-42E5-924E-AE6B7DA5E52A}" type="presOf" srcId="{BCE09D0A-E07A-4070-945E-0BCEE635CDA6}" destId="{B3DB31CE-B1BE-466B-8F31-1CC015E61F6E}" srcOrd="0" destOrd="2" presId="urn:microsoft.com/office/officeart/2009/3/layout/OpposingIdeas"/>
    <dgm:cxn modelId="{401F827D-1470-4867-8FD9-3DBEC6D8A30E}" srcId="{5C9EF494-6EC2-4129-9E4D-CB65D9930528}" destId="{2B4BFD5E-CFF0-45C7-91CA-51969A2FC0BB}" srcOrd="0" destOrd="0" parTransId="{031D988A-328B-4E9D-9FF7-252C97BDEE95}" sibTransId="{4EDDD39D-9AE1-440E-B577-F85CB2489440}"/>
    <dgm:cxn modelId="{9A005884-7E54-436A-A2D2-59A697F2FD3D}" type="presOf" srcId="{651B8B94-84FC-410B-848E-152148D8D172}" destId="{032D357D-DC32-47DB-8BFE-4CF18DAF3018}" srcOrd="1" destOrd="0" presId="urn:microsoft.com/office/officeart/2009/3/layout/OpposingIdeas"/>
    <dgm:cxn modelId="{50AE9B85-9211-4DCA-BB07-84E0CB820E4D}" type="presOf" srcId="{F3B07C1D-E803-4447-A455-2D18F7A34A46}" destId="{B3DB31CE-B1BE-466B-8F31-1CC015E61F6E}" srcOrd="0" destOrd="3" presId="urn:microsoft.com/office/officeart/2009/3/layout/OpposingIdeas"/>
    <dgm:cxn modelId="{1F03EB9C-E4DB-40DF-84A3-AE18C8FB99D9}" type="presOf" srcId="{5C9EF494-6EC2-4129-9E4D-CB65D9930528}" destId="{F624729C-A9FA-4A7F-AFEF-92A4814F028B}" srcOrd="1" destOrd="0" presId="urn:microsoft.com/office/officeart/2009/3/layout/OpposingIdeas"/>
    <dgm:cxn modelId="{871723C1-95D7-4102-A5CA-6F78D4C1086C}" type="presOf" srcId="{08280789-1EBE-439F-87E0-60D313801862}" destId="{5F105F8F-DE0A-4670-97AD-C4683BB76F83}" srcOrd="0" destOrd="0" presId="urn:microsoft.com/office/officeart/2009/3/layout/OpposingIdeas"/>
    <dgm:cxn modelId="{BABCE6CF-E599-43B7-A84B-8974DF2850A9}" srcId="{08280789-1EBE-439F-87E0-60D313801862}" destId="{5C9EF494-6EC2-4129-9E4D-CB65D9930528}" srcOrd="0" destOrd="0" parTransId="{88DC90E3-404D-4920-88C1-DA86A45EF520}" sibTransId="{CCC07C27-D43D-465A-BFEB-74A2FC270459}"/>
    <dgm:cxn modelId="{AE491AD0-F122-4F05-BE7A-344DD313C416}" type="presOf" srcId="{0C8B25AD-62C2-4351-AE99-7331201A0D78}" destId="{B3DB31CE-B1BE-466B-8F31-1CC015E61F6E}" srcOrd="0" destOrd="0" presId="urn:microsoft.com/office/officeart/2009/3/layout/OpposingIdeas"/>
    <dgm:cxn modelId="{CC97DDD9-84F4-4E01-BD75-4EB63F82336A}" srcId="{651B8B94-84FC-410B-848E-152148D8D172}" destId="{F3B07C1D-E803-4447-A455-2D18F7A34A46}" srcOrd="3" destOrd="0" parTransId="{A59C1073-D4A5-4616-8572-D477D0DBBDC2}" sibTransId="{8A6CF33B-4523-4C7A-8D56-45FAD3223A95}"/>
    <dgm:cxn modelId="{3CCA2FE7-9AFC-4C11-85B9-5E396AF0CFB4}" srcId="{08280789-1EBE-439F-87E0-60D313801862}" destId="{651B8B94-84FC-410B-848E-152148D8D172}" srcOrd="1" destOrd="0" parTransId="{7AD0E62D-4562-46B9-A431-B66F9CFA5433}" sibTransId="{77E66EBD-DD67-4F24-A3D2-4CB1E11F951C}"/>
    <dgm:cxn modelId="{E11C0DFD-0A6A-4A5E-B99C-AD2646F7447D}" type="presOf" srcId="{5C9EF494-6EC2-4129-9E4D-CB65D9930528}" destId="{F05610A0-692C-4CB2-96A1-8BEBAE48C601}" srcOrd="0" destOrd="0" presId="urn:microsoft.com/office/officeart/2009/3/layout/OpposingIdeas"/>
    <dgm:cxn modelId="{036100FE-7BFA-4037-99DC-AA9690B5FE42}" srcId="{651B8B94-84FC-410B-848E-152148D8D172}" destId="{BCE09D0A-E07A-4070-945E-0BCEE635CDA6}" srcOrd="2" destOrd="0" parTransId="{D2AA4E0D-B733-42A1-A5F4-B783ED8D516A}" sibTransId="{53F33F49-D2FF-4128-BE6A-E2745B69723C}"/>
    <dgm:cxn modelId="{0240056C-9B44-4638-9630-A763ECF85493}" type="presParOf" srcId="{5F105F8F-DE0A-4670-97AD-C4683BB76F83}" destId="{E498B9DE-19DD-410C-B3B4-B1E3BD02D426}" srcOrd="0" destOrd="0" presId="urn:microsoft.com/office/officeart/2009/3/layout/OpposingIdeas"/>
    <dgm:cxn modelId="{A7D88185-D0E8-4AC0-AFA4-0A9EF8BC55E9}" type="presParOf" srcId="{5F105F8F-DE0A-4670-97AD-C4683BB76F83}" destId="{F4AEB66E-3BA3-49DD-B151-54D26FC8ECD6}" srcOrd="1" destOrd="0" presId="urn:microsoft.com/office/officeart/2009/3/layout/OpposingIdeas"/>
    <dgm:cxn modelId="{D957672F-561C-40B6-AF55-4FD14E87E994}" type="presParOf" srcId="{5F105F8F-DE0A-4670-97AD-C4683BB76F83}" destId="{EFC132E0-B8D8-49E7-BCF7-AC441EA780F7}" srcOrd="2" destOrd="0" presId="urn:microsoft.com/office/officeart/2009/3/layout/OpposingIdeas"/>
    <dgm:cxn modelId="{E838E4BF-FA17-49D9-B5AA-682D9F0FD2A6}" type="presParOf" srcId="{5F105F8F-DE0A-4670-97AD-C4683BB76F83}" destId="{B3DB31CE-B1BE-466B-8F31-1CC015E61F6E}" srcOrd="3" destOrd="0" presId="urn:microsoft.com/office/officeart/2009/3/layout/OpposingIdeas"/>
    <dgm:cxn modelId="{FA2B1446-F586-431D-A2DB-7B5B88C282C3}" type="presParOf" srcId="{5F105F8F-DE0A-4670-97AD-C4683BB76F83}" destId="{F05610A0-692C-4CB2-96A1-8BEBAE48C601}" srcOrd="4" destOrd="0" presId="urn:microsoft.com/office/officeart/2009/3/layout/OpposingIdeas"/>
    <dgm:cxn modelId="{A273D87D-F8AA-4497-B27A-AEF71A76E986}" type="presParOf" srcId="{5F105F8F-DE0A-4670-97AD-C4683BB76F83}" destId="{F624729C-A9FA-4A7F-AFEF-92A4814F028B}" srcOrd="5" destOrd="0" presId="urn:microsoft.com/office/officeart/2009/3/layout/OpposingIdeas"/>
    <dgm:cxn modelId="{CEFCEF37-0B91-4AD9-B4D0-1F617C1875F3}" type="presParOf" srcId="{5F105F8F-DE0A-4670-97AD-C4683BB76F83}" destId="{6F5E3EA9-415C-4B0D-95BE-C5F51B2883B5}" srcOrd="6" destOrd="0" presId="urn:microsoft.com/office/officeart/2009/3/layout/OpposingIdeas"/>
    <dgm:cxn modelId="{76A38316-1822-4DC6-8278-76B55DD279CB}" type="presParOf" srcId="{5F105F8F-DE0A-4670-97AD-C4683BB76F83}" destId="{032D357D-DC32-47DB-8BFE-4CF18DAF3018}" srcOrd="7" destOrd="0" presId="urn:microsoft.com/office/officeart/2009/3/layout/OpposingIdea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98B9DE-19DD-410C-B3B4-B1E3BD02D426}">
      <dsp:nvSpPr>
        <dsp:cNvPr id="0" name=""/>
        <dsp:cNvSpPr/>
      </dsp:nvSpPr>
      <dsp:spPr>
        <a:xfrm>
          <a:off x="973742" y="712943"/>
          <a:ext cx="5147031" cy="2767897"/>
        </a:xfrm>
        <a:prstGeom prst="round2DiagRect">
          <a:avLst>
            <a:gd name="adj1" fmla="val 0"/>
            <a:gd name="adj2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AEB66E-3BA3-49DD-B151-54D26FC8ECD6}">
      <dsp:nvSpPr>
        <dsp:cNvPr id="0" name=""/>
        <dsp:cNvSpPr/>
      </dsp:nvSpPr>
      <dsp:spPr>
        <a:xfrm>
          <a:off x="3547258" y="1006508"/>
          <a:ext cx="686" cy="2180767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C132E0-B8D8-49E7-BCF7-AC441EA780F7}">
      <dsp:nvSpPr>
        <dsp:cNvPr id="0" name=""/>
        <dsp:cNvSpPr/>
      </dsp:nvSpPr>
      <dsp:spPr>
        <a:xfrm>
          <a:off x="1145310" y="922632"/>
          <a:ext cx="2230380" cy="234851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900" b="0" kern="1200" dirty="0"/>
            <a:t>Incorporar</a:t>
          </a:r>
        </a:p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900" b="0" kern="1200" dirty="0"/>
            <a:t>Reprocesar</a:t>
          </a:r>
        </a:p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900" b="0" kern="1200" dirty="0" err="1"/>
            <a:t>Csv</a:t>
          </a:r>
          <a:endParaRPr lang="es-EC" sz="2900" b="0" kern="1200" dirty="0"/>
        </a:p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900" b="0" kern="1200" dirty="0"/>
            <a:t>Excel</a:t>
          </a:r>
          <a:r>
            <a:rPr lang="es-EC" sz="2900" b="1" kern="1200" dirty="0"/>
            <a:t> </a:t>
          </a:r>
          <a:endParaRPr lang="es-EC" sz="2900" kern="1200" dirty="0"/>
        </a:p>
      </dsp:txBody>
      <dsp:txXfrm>
        <a:off x="1145310" y="922632"/>
        <a:ext cx="2230380" cy="2348519"/>
      </dsp:txXfrm>
    </dsp:sp>
    <dsp:sp modelId="{B3DB31CE-B1BE-466B-8F31-1CC015E61F6E}">
      <dsp:nvSpPr>
        <dsp:cNvPr id="0" name=""/>
        <dsp:cNvSpPr/>
      </dsp:nvSpPr>
      <dsp:spPr>
        <a:xfrm>
          <a:off x="3718826" y="922632"/>
          <a:ext cx="2230380" cy="234851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900" b="0" kern="1200" dirty="0"/>
            <a:t>Extraer</a:t>
          </a:r>
        </a:p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900" kern="1200" dirty="0"/>
            <a:t>Respaldar </a:t>
          </a:r>
        </a:p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Csv</a:t>
          </a:r>
        </a:p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Excel</a:t>
          </a:r>
        </a:p>
      </dsp:txBody>
      <dsp:txXfrm>
        <a:off x="3718826" y="922632"/>
        <a:ext cx="2230380" cy="2348519"/>
      </dsp:txXfrm>
    </dsp:sp>
    <dsp:sp modelId="{F624729C-A9FA-4A7F-AFEF-92A4814F028B}">
      <dsp:nvSpPr>
        <dsp:cNvPr id="0" name=""/>
        <dsp:cNvSpPr/>
      </dsp:nvSpPr>
      <dsp:spPr>
        <a:xfrm rot="16200000">
          <a:off x="-964938" y="1080842"/>
          <a:ext cx="3019524" cy="857838"/>
        </a:xfrm>
        <a:prstGeom prst="rightArrow">
          <a:avLst>
            <a:gd name="adj1" fmla="val 49830"/>
            <a:gd name="adj2" fmla="val 6066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900" kern="1200" noProof="0" dirty="0"/>
            <a:t>Importar</a:t>
          </a:r>
        </a:p>
      </dsp:txBody>
      <dsp:txXfrm>
        <a:off x="-835289" y="1425680"/>
        <a:ext cx="2760226" cy="427460"/>
      </dsp:txXfrm>
    </dsp:sp>
    <dsp:sp modelId="{032D357D-DC32-47DB-8BFE-4CF18DAF3018}">
      <dsp:nvSpPr>
        <dsp:cNvPr id="0" name=""/>
        <dsp:cNvSpPr/>
      </dsp:nvSpPr>
      <dsp:spPr>
        <a:xfrm rot="5400000">
          <a:off x="5039931" y="2255102"/>
          <a:ext cx="3019524" cy="857838"/>
        </a:xfrm>
        <a:prstGeom prst="rightArrow">
          <a:avLst>
            <a:gd name="adj1" fmla="val 49830"/>
            <a:gd name="adj2" fmla="val 6066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900" kern="1200" noProof="0" dirty="0"/>
            <a:t>Exportar</a:t>
          </a:r>
        </a:p>
      </dsp:txBody>
      <dsp:txXfrm>
        <a:off x="5169580" y="2340642"/>
        <a:ext cx="2760226" cy="4274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OpposingIdeas">
  <dgm:title val=""/>
  <dgm:desc val=""/>
  <dgm:catLst>
    <dgm:cat type="relationship" pri="34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clrData>
  <dgm:layoutNode name="Name0">
    <dgm:varLst>
      <dgm:chMax val="2"/>
      <dgm:dir/>
      <dgm:animOne val="branch"/>
      <dgm:animLvl val="lvl"/>
      <dgm:resizeHandles val="exact"/>
    </dgm:varLst>
    <dgm:choose name="Name1">
      <dgm:if name="Name2" axis="ch" ptType="node" func="cnt" op="lte" val="1">
        <dgm:alg type="composite">
          <dgm:param type="ar" val="0.9928"/>
        </dgm:alg>
      </dgm:if>
      <dgm:else name="Name3">
        <dgm:alg type="composite">
          <dgm:param type="ar" val="1.6364"/>
        </dgm:alg>
      </dgm:else>
    </dgm:choose>
    <dgm:shape xmlns:r="http://schemas.openxmlformats.org/officeDocument/2006/relationships" r:blip="">
      <dgm:adjLst/>
    </dgm:shape>
    <dgm:choose name="Name4">
      <dgm:if name="Name5" func="var" arg="dir" op="equ" val="norm">
        <dgm:choose name="Name6">
          <dgm:if name="Name7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2963"/>
              <dgm:constr type="t" for="ch" forName="ChildText1" refType="h" fact="0.2722"/>
              <dgm:constr type="w" for="ch" forName="ChildText1" refType="w" fact="0.6534"/>
              <dgm:constr type="h" for="ch" forName="ChildText1" refType="h" fact="0.6682"/>
              <dgm:constr type="l" for="ch" forName="Background" refType="w" fact="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l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l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8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l" for="ch" forName="ChildText2" refType="w" fact="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l" for="ch" forName="Background" refType="w" fact="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l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l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l" for="ch" forName="ParentText2" refType="w" fact="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l" for="ch" forName="ParentShape2" refType="w" fact="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l" for="ch" forName="Divider" refType="w" fact="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if>
      <dgm:else name="Name9">
        <dgm:choose name="Name10">
          <dgm:if name="Name11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2455"/>
              <dgm:constr type="t" for="ch" forName="ChildText1" refType="h" fact="0.2651"/>
              <dgm:constr type="w" for="ch" forName="ChildText1" refType="w" fact="0.5351"/>
              <dgm:constr type="h" for="ch" forName="ChildText1" refType="h" fact="0.56"/>
              <dgm:constr type="r" for="ch" forName="Background" refType="w" fact="-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r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r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12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r" for="ch" forName="ChildText2" refType="w" fact="-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r" for="ch" forName="Background" refType="w" fact="-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r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r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r" for="ch" forName="ParentText2" refType="w" fact="-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r" for="ch" forName="ParentShape2" refType="w" fact="-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r" for="ch" forName="Divider" refType="w" fact="-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else>
    </dgm:choose>
    <dgm:choose name="Name13">
      <dgm:if name="Name14" axis="ch" ptType="node" func="cnt" op="gte" val="1">
        <dgm:layoutNode name="Background" styleLbl="node1">
          <dgm:alg type="sp"/>
          <dgm:choose name="Name15">
            <dgm:if name="Name16" func="var" arg="dir" op="equ" val="norm">
              <dgm:shape xmlns:r="http://schemas.openxmlformats.org/officeDocument/2006/relationships" type="round2DiagRect" r:blip="">
                <dgm:adjLst>
                  <dgm:adj idx="1" val="0"/>
                  <dgm:adj idx="2" val="0.1667"/>
                </dgm:adjLst>
              </dgm:shape>
            </dgm:if>
            <dgm:else name="Name17">
              <dgm:shape xmlns:r="http://schemas.openxmlformats.org/officeDocument/2006/relationships" type="round2DiagRect" r:blip="">
                <dgm:adjLst>
                  <dgm:adj idx="1" val="0.1667"/>
                  <dgm:adj idx="2" val="0"/>
                </dgm:adjLst>
              </dgm:shape>
            </dgm:else>
          </dgm:choose>
          <dgm:presOf/>
        </dgm:layoutNode>
        <dgm:choose name="Name18">
          <dgm:if name="Name19" axis="ch" ptType="node" func="cnt" op="gte" val="2">
            <dgm:layoutNode name="Divider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</dgm:if>
          <dgm:else name="Name20"/>
        </dgm:choose>
        <dgm:layoutNode name="ChildText1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hideGeom="1">
            <dgm:adjLst/>
          </dgm:shape>
          <dgm:presOf axis="ch des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21">
          <dgm:if name="Name22" axis="ch" ptType="node" func="cnt" op="gte" val="2">
            <dgm:layoutNode name="ChildText2" styleLbl="revTx">
              <dgm:varLst>
                <dgm:chMax val="0"/>
                <dgm:chPref val="0"/>
                <dgm:bulletEnabled val="1"/>
              </dgm:varLst>
              <dgm:alg type="tx">
                <dgm:param type="parTxLTRAlign" val="l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ch des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23"/>
        </dgm:choose>
        <dgm:layoutNode name="ParentText1" styleLbl="revTx">
          <dgm:varLst>
            <dgm:chMax val="1"/>
            <dgm:chPref val="1"/>
          </dgm:varLst>
          <dgm:choose name="Name24">
            <dgm:if name="Name25" func="var" arg="dir" op="equ" val="norm">
              <dgm:alg type="tx">
                <dgm:param type="parTxLTRAlign" val="r"/>
                <dgm:param type="shpTxLTRAlignCh" val="r"/>
                <dgm:param type="txAnchorVertCh" val="mid"/>
                <dgm:param type="autoTxRot" val="grav"/>
              </dgm:alg>
            </dgm:if>
            <dgm:else name="Name26">
              <dgm:alg type="tx">
                <dgm:param type="parTxLTRAlign" val="l"/>
                <dgm:param type="shpTxLTRAlignCh" val="r"/>
                <dgm:param type="txAnchorVertCh" val="mid"/>
                <dgm:param type="autoTxRot" val="grav"/>
              </dgm:alg>
            </dgm:else>
          </dgm:choose>
          <dgm:choose name="Name27">
            <dgm:if name="Name28" func="var" arg="dir" op="equ" val="norm">
              <dgm:shape xmlns:r="http://schemas.openxmlformats.org/officeDocument/2006/relationships" rot="-90" type="rightArrow" r:blip="" hideGeom="1">
                <dgm:adjLst>
                  <dgm:adj idx="1" val="0.4983"/>
                  <dgm:adj idx="2" val="0.6066"/>
                </dgm:adjLst>
              </dgm:shape>
            </dgm:if>
            <dgm:else name="Name29">
              <dgm:shape xmlns:r="http://schemas.openxmlformats.org/officeDocument/2006/relationships" rot="90" type="leftArrow" r:blip="" hideGeom="1">
                <dgm:adjLst>
                  <dgm:adj idx="1" val="0.4983"/>
                  <dgm:adj idx="2" val="0.6066"/>
                </dgm:adjLst>
              </dgm:shape>
            </dgm:else>
          </dgm:choose>
          <dgm:presOf axis="ch 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ParentShape1" styleLbl="alignImgPlace1">
          <dgm:varLst/>
          <dgm:alg type="sp"/>
          <dgm:presOf axis="ch self" ptType="node node" st="1 1" cnt="1 0"/>
          <dgm:choose name="Name30">
            <dgm:if name="Name31" func="var" arg="dir" op="equ" val="norm">
              <dgm:shape xmlns:r="http://schemas.openxmlformats.org/officeDocument/2006/relationships" rot="-90" type="rightArrow" r:blip="">
                <dgm:adjLst>
                  <dgm:adj idx="1" val="0.4983"/>
                  <dgm:adj idx="2" val="0.6066"/>
                </dgm:adjLst>
              </dgm:shape>
            </dgm:if>
            <dgm:else name="Name32">
              <dgm:shape xmlns:r="http://schemas.openxmlformats.org/officeDocument/2006/relationships" rot="90" type="leftArrow" r:blip="">
                <dgm:adjLst>
                  <dgm:adj idx="1" val="0.4983"/>
                  <dgm:adj idx="2" val="0.6066"/>
                </dgm:adjLst>
              </dgm:shape>
            </dgm:else>
          </dgm:choose>
        </dgm:layoutNode>
        <dgm:choose name="Name33">
          <dgm:if name="Name34" axis="ch" ptType="node" func="cnt" op="gte" val="2">
            <dgm:layoutNode name="ParentText2" styleLbl="revTx">
              <dgm:varLst>
                <dgm:chMax val="1"/>
                <dgm:chPref val="1"/>
              </dgm:varLst>
              <dgm:choose name="Name35">
                <dgm:if name="Name36" func="var" arg="dir" op="equ" val="norm">
                  <dgm:alg type="tx">
                    <dgm:param type="parTxLTRAlign" val="r"/>
                    <dgm:param type="shpTxLTRAlignCh" val="r"/>
                    <dgm:param type="txAnchorVertCh" val="mid"/>
                    <dgm:param type="autoTxRot" val="grav"/>
                  </dgm:alg>
                </dgm:if>
                <dgm:else name="Name37">
                  <dgm:alg type="tx">
                    <dgm:param type="parTxLTRAlign" val="l"/>
                    <dgm:param type="shpTxLTRAlignCh" val="r"/>
                    <dgm:param type="txAnchorVertCh" val="mid"/>
                    <dgm:param type="autoTxRot" val="grav"/>
                  </dgm:alg>
                </dgm:else>
              </dgm:choose>
              <dgm:choose name="Name38">
                <dgm:if name="Name39" func="var" arg="dir" op="equ" val="norm">
                  <dgm:shape xmlns:r="http://schemas.openxmlformats.org/officeDocument/2006/relationships" rot="90" type="rightArrow" r:blip="" hideGeom="1">
                    <dgm:adjLst>
                      <dgm:adj idx="1" val="0.4983"/>
                      <dgm:adj idx="2" val="0.6066"/>
                    </dgm:adjLst>
                  </dgm:shape>
                </dgm:if>
                <dgm:else name="Name40">
                  <dgm:shape xmlns:r="http://schemas.openxmlformats.org/officeDocument/2006/relationships" rot="-90" type="leftArrow" r:blip="" hideGeom="1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ParentShape2" styleLbl="alignImgPlace1">
              <dgm:varLst/>
              <dgm:alg type="sp"/>
              <dgm:choose name="Name41">
                <dgm:if name="Name42" func="var" arg="dir" op="equ" val="norm">
                  <dgm:shape xmlns:r="http://schemas.openxmlformats.org/officeDocument/2006/relationships" rot="90" type="rightArrow" r:blip="">
                    <dgm:adjLst>
                      <dgm:adj idx="1" val="0.4983"/>
                      <dgm:adj idx="2" val="0.6066"/>
                    </dgm:adjLst>
                  </dgm:shape>
                </dgm:if>
                <dgm:else name="Name43">
                  <dgm:shape xmlns:r="http://schemas.openxmlformats.org/officeDocument/2006/relationships" rot="-90" type="leftArrow" r:blip="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</dgm:layoutNode>
          </dgm:if>
          <dgm:else name="Name44"/>
        </dgm:choose>
      </dgm:if>
      <dgm:else name="Name4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8E588-4648-4155-BF30-1DDCA645FB39}" type="datetimeFigureOut">
              <a:rPr lang="es-EC" smtClean="0"/>
              <a:t>17/10/2024</a:t>
            </a:fld>
            <a:endParaRPr lang="es-EC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BE1C07-401F-4BDD-AD5B-BE3E227EB21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72488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7F1A5F4-0F91-4013-B0EB-67F7A4B1B9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87495" y="1122362"/>
            <a:ext cx="5054420" cy="49970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B590A2-5302-4265-AC1F-D7BBEE55658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122362"/>
            <a:ext cx="5149293" cy="49970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432D4-E731-4E41-8DBD-870F14FBFF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199"/>
            <a:ext cx="4067175" cy="1909763"/>
          </a:xfrm>
        </p:spPr>
        <p:txBody>
          <a:bodyPr anchor="b">
            <a:no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57003-9F42-4A8C-BBE9-13A60B61CB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4067175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2FE0F-3AB3-49E2-A510-8FD37210D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CBF3-5070-4A7D-BB41-AB86B5643753}" type="datetime1">
              <a:rPr lang="es-EC" smtClean="0"/>
              <a:t>17/10/2024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508CF-3F8C-43B9-A14C-15A2E6F7F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221508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421B1C3-FA5B-41F8-B24F-ADC5E23AE169}"/>
              </a:ext>
            </a:extLst>
          </p:cNvPr>
          <p:cNvGrpSpPr/>
          <p:nvPr userDrawn="1"/>
        </p:nvGrpSpPr>
        <p:grpSpPr>
          <a:xfrm>
            <a:off x="0" y="6356350"/>
            <a:ext cx="12192000" cy="501650"/>
            <a:chOff x="0" y="6356350"/>
            <a:chExt cx="12192000" cy="50165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4064185-C775-42CE-9C77-D95FF0265AD1}"/>
                </a:ext>
              </a:extLst>
            </p:cNvPr>
            <p:cNvSpPr/>
            <p:nvPr userDrawn="1"/>
          </p:nvSpPr>
          <p:spPr>
            <a:xfrm>
              <a:off x="0" y="6356350"/>
              <a:ext cx="12192000" cy="5016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1BDDAF4-B320-451B-9C18-FF5AE593EB68}"/>
                </a:ext>
              </a:extLst>
            </p:cNvPr>
            <p:cNvSpPr txBox="1"/>
            <p:nvPr userDrawn="1"/>
          </p:nvSpPr>
          <p:spPr>
            <a:xfrm>
              <a:off x="838200" y="6420406"/>
              <a:ext cx="7315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400" i="1" dirty="0">
                  <a:solidFill>
                    <a:schemeClr val="bg1"/>
                  </a:solidFill>
                </a:rPr>
                <a:t>“Somos expertos en soluciones tecnológicas”.</a:t>
              </a:r>
            </a:p>
          </p:txBody>
        </p:sp>
      </p:grp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EAE2729-7C92-42EA-A207-6DBAB50449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685" y="2987501"/>
            <a:ext cx="2464630" cy="8829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42D5E5-8D03-405A-B87D-46134E47E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7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27878A-18C4-4DAC-9413-EF6CF38E6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2428875"/>
            <a:ext cx="10515600" cy="37480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21F94-345B-47D7-A7B4-BD656284D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074B7-5AEA-4397-B0EC-69DC52DC2EE1}" type="datetime1">
              <a:rPr lang="es-EC" smtClean="0"/>
              <a:t>17/10/2024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E854C-5ADD-4F19-A350-F63080406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9EE71-176D-47EE-8769-0826326C9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82E9-021C-46D6-8C4D-893C7F5FE6E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30962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5D41FC1-520E-4D28-A6FB-D35F03587532}"/>
              </a:ext>
            </a:extLst>
          </p:cNvPr>
          <p:cNvGrpSpPr/>
          <p:nvPr userDrawn="1"/>
        </p:nvGrpSpPr>
        <p:grpSpPr>
          <a:xfrm>
            <a:off x="0" y="6356350"/>
            <a:ext cx="12192000" cy="501650"/>
            <a:chOff x="0" y="6356350"/>
            <a:chExt cx="12192000" cy="50165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AFE8C0D-2DD0-45FB-90BE-E5BEA97C314B}"/>
                </a:ext>
              </a:extLst>
            </p:cNvPr>
            <p:cNvSpPr/>
            <p:nvPr userDrawn="1"/>
          </p:nvSpPr>
          <p:spPr>
            <a:xfrm>
              <a:off x="0" y="6356350"/>
              <a:ext cx="12192000" cy="5016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B514A8F-5460-4E55-9817-08E1D9DDF5B4}"/>
                </a:ext>
              </a:extLst>
            </p:cNvPr>
            <p:cNvSpPr txBox="1"/>
            <p:nvPr userDrawn="1"/>
          </p:nvSpPr>
          <p:spPr>
            <a:xfrm>
              <a:off x="838200" y="6420406"/>
              <a:ext cx="7315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400" i="1" dirty="0">
                  <a:solidFill>
                    <a:schemeClr val="bg1"/>
                  </a:solidFill>
                </a:rPr>
                <a:t>“Somos expertos en soluciones tecnológicas”.</a:t>
              </a:r>
            </a:p>
          </p:txBody>
        </p:sp>
      </p:grp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B07600B-D4D5-4E50-AB58-FD02687DAA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685" y="2987501"/>
            <a:ext cx="2464630" cy="882998"/>
          </a:xfrm>
          <a:prstGeom prst="rect">
            <a:avLst/>
          </a:prstGeom>
        </p:spPr>
      </p:pic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CCDCE6-820F-4353-8CE8-2394236D2F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076323"/>
            <a:ext cx="2628900" cy="510063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  <a:endParaRPr lang="es-EC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8AADB6-2063-4267-9B3D-B4120416C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76325"/>
            <a:ext cx="7734300" cy="51006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C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A12B5-F39C-464C-9AB5-4A69F3B4B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43E9-FFF1-4296-973B-B597DAD579B4}" type="datetime1">
              <a:rPr lang="es-EC" smtClean="0"/>
              <a:t>17/10/2024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55B18-9AB8-4A25-8B29-85228880D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EED5E-B0CB-4C75-89C5-140224403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82E9-021C-46D6-8C4D-893C7F5FE6E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485443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EDE396F-DDA3-43E4-8F78-A2661D7E592C}"/>
              </a:ext>
            </a:extLst>
          </p:cNvPr>
          <p:cNvGrpSpPr/>
          <p:nvPr userDrawn="1"/>
        </p:nvGrpSpPr>
        <p:grpSpPr>
          <a:xfrm>
            <a:off x="0" y="6356350"/>
            <a:ext cx="12192000" cy="501650"/>
            <a:chOff x="0" y="6356350"/>
            <a:chExt cx="12192000" cy="50165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195A865-960E-4EB2-9B81-73B8FEEC1EAB}"/>
                </a:ext>
              </a:extLst>
            </p:cNvPr>
            <p:cNvSpPr/>
            <p:nvPr userDrawn="1"/>
          </p:nvSpPr>
          <p:spPr>
            <a:xfrm>
              <a:off x="0" y="6356350"/>
              <a:ext cx="12192000" cy="5016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4563EB2-DEF0-452C-9746-EC3EAA13E237}"/>
                </a:ext>
              </a:extLst>
            </p:cNvPr>
            <p:cNvSpPr txBox="1"/>
            <p:nvPr userDrawn="1"/>
          </p:nvSpPr>
          <p:spPr>
            <a:xfrm>
              <a:off x="838200" y="6420406"/>
              <a:ext cx="7315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400" i="1" dirty="0">
                  <a:solidFill>
                    <a:schemeClr val="bg1"/>
                  </a:solidFill>
                </a:rPr>
                <a:t>“Somos expertos en soluciones tecnológicas”.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E73973A-1190-49E2-80CD-F3D1A7771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5848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s-EC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99585-E289-4663-94EA-0D0034B05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0799"/>
            <a:ext cx="10515600" cy="35861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C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331D4-9126-41E3-9C43-45C65457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EF4ED-6B9A-448C-8A20-60C14006F0F1}" type="datetime1">
              <a:rPr lang="es-EC" smtClean="0"/>
              <a:t>17/10/2024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BCECF-DFFE-4331-AF55-121C8D54D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b="0">
                <a:solidFill>
                  <a:schemeClr val="tx1"/>
                </a:solidFill>
              </a:defRPr>
            </a:lvl1pPr>
          </a:lstStyle>
          <a:p>
            <a:endParaRPr lang="es-EC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0CE5C-FB10-4DC7-8CC3-384A48CFC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82E9-021C-46D6-8C4D-893C7F5FE6E2}" type="slidenum">
              <a:rPr lang="es-EC" smtClean="0"/>
              <a:t>‹Nº›</a:t>
            </a:fld>
            <a:endParaRPr lang="es-EC"/>
          </a:p>
        </p:txBody>
      </p:sp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649E31C-947D-452E-BC3F-CBE1E1056A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685" y="2987501"/>
            <a:ext cx="2464630" cy="88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256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F676469-42AB-4FCA-8942-A23112258947}"/>
              </a:ext>
            </a:extLst>
          </p:cNvPr>
          <p:cNvGrpSpPr/>
          <p:nvPr userDrawn="1"/>
        </p:nvGrpSpPr>
        <p:grpSpPr>
          <a:xfrm>
            <a:off x="0" y="6356350"/>
            <a:ext cx="12192000" cy="501650"/>
            <a:chOff x="0" y="6356350"/>
            <a:chExt cx="12192000" cy="50165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2921D43-D671-4C55-BE96-7CB870126CFC}"/>
                </a:ext>
              </a:extLst>
            </p:cNvPr>
            <p:cNvSpPr/>
            <p:nvPr userDrawn="1"/>
          </p:nvSpPr>
          <p:spPr>
            <a:xfrm>
              <a:off x="0" y="6356350"/>
              <a:ext cx="12192000" cy="5016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9C4114A-48EB-46CC-9770-8A0275138317}"/>
                </a:ext>
              </a:extLst>
            </p:cNvPr>
            <p:cNvSpPr txBox="1"/>
            <p:nvPr userDrawn="1"/>
          </p:nvSpPr>
          <p:spPr>
            <a:xfrm>
              <a:off x="838200" y="6420406"/>
              <a:ext cx="7315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400" i="1" dirty="0">
                  <a:solidFill>
                    <a:schemeClr val="bg1"/>
                  </a:solidFill>
                </a:rPr>
                <a:t>“Somos expertos en soluciones tecnológicas”.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C47CF5B-EE2B-483C-BCAA-F33112CA4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7832FF-E9DA-419D-9FED-0394A9FF1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2FEB1-E648-465B-A2CB-906E47C2A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F3143-460B-43BE-997D-B32A2DBC5E50}" type="datetime1">
              <a:rPr lang="es-EC" smtClean="0"/>
              <a:t>17/10/2024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EB47D-DE9D-45E4-8A44-F82EE53C4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677F1-FB23-4586-9591-F2AA1ABEC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82E9-021C-46D6-8C4D-893C7F5FE6E2}" type="slidenum">
              <a:rPr lang="es-EC" smtClean="0"/>
              <a:t>‹Nº›</a:t>
            </a:fld>
            <a:endParaRPr lang="es-EC"/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3A4FF06-3C2A-4947-BE01-12C4EF043E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685" y="2987501"/>
            <a:ext cx="2464630" cy="88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730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F74A0A6-8C10-40C6-A396-0176B9820A0B}"/>
              </a:ext>
            </a:extLst>
          </p:cNvPr>
          <p:cNvGrpSpPr/>
          <p:nvPr userDrawn="1"/>
        </p:nvGrpSpPr>
        <p:grpSpPr>
          <a:xfrm>
            <a:off x="0" y="6356350"/>
            <a:ext cx="12192000" cy="501650"/>
            <a:chOff x="0" y="6356350"/>
            <a:chExt cx="12192000" cy="50165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0E80769-ACEE-4E98-A6DA-0ED01CEF5897}"/>
                </a:ext>
              </a:extLst>
            </p:cNvPr>
            <p:cNvSpPr/>
            <p:nvPr userDrawn="1"/>
          </p:nvSpPr>
          <p:spPr>
            <a:xfrm>
              <a:off x="0" y="6356350"/>
              <a:ext cx="12192000" cy="5016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4310071-9EC7-45E6-9DAC-29EDFE514DE0}"/>
                </a:ext>
              </a:extLst>
            </p:cNvPr>
            <p:cNvSpPr txBox="1"/>
            <p:nvPr userDrawn="1"/>
          </p:nvSpPr>
          <p:spPr>
            <a:xfrm>
              <a:off x="838200" y="6420406"/>
              <a:ext cx="7315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400" i="1" dirty="0">
                  <a:solidFill>
                    <a:schemeClr val="bg1"/>
                  </a:solidFill>
                </a:rPr>
                <a:t>“Somos expertos en soluciones tecnológicas”.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54C510-4BD4-4AC3-BCFB-E9FD3B67E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3448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s-EC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8310C-6918-46EB-B26A-DD8B0A1F59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438399"/>
            <a:ext cx="5181600" cy="3738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C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C6BBE6-F1D4-4DAD-A2E5-3C9C6C51ED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38399"/>
            <a:ext cx="5181600" cy="373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DA29DC-F5C0-4BBC-BA6E-1C1787461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46B9-D8B5-4186-BF28-DB86CC3AF7A7}" type="datetime1">
              <a:rPr lang="es-EC" smtClean="0"/>
              <a:t>17/10/2024</a:t>
            </a:fld>
            <a:endParaRPr lang="es-EC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4D6F4C-55BC-4F92-B2BA-9CBC258F1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D41FB-9E03-4859-BF73-33757FD07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82E9-021C-46D6-8C4D-893C7F5FE6E2}" type="slidenum">
              <a:rPr lang="es-EC" smtClean="0"/>
              <a:t>‹Nº›</a:t>
            </a:fld>
            <a:endParaRPr lang="es-EC"/>
          </a:p>
        </p:txBody>
      </p:sp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A7BCFFB-2AA0-414A-816D-41A46BD64D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685" y="2987501"/>
            <a:ext cx="2464630" cy="88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53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DDC5301-8391-44C9-BE3B-9056BE3F2734}"/>
              </a:ext>
            </a:extLst>
          </p:cNvPr>
          <p:cNvGrpSpPr/>
          <p:nvPr userDrawn="1"/>
        </p:nvGrpSpPr>
        <p:grpSpPr>
          <a:xfrm>
            <a:off x="0" y="6356350"/>
            <a:ext cx="12192000" cy="501650"/>
            <a:chOff x="0" y="6356350"/>
            <a:chExt cx="12192000" cy="50165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D41CA31-5CBC-451A-B88D-104103962DC2}"/>
                </a:ext>
              </a:extLst>
            </p:cNvPr>
            <p:cNvSpPr/>
            <p:nvPr userDrawn="1"/>
          </p:nvSpPr>
          <p:spPr>
            <a:xfrm>
              <a:off x="0" y="6356350"/>
              <a:ext cx="12192000" cy="5016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51FD76B-C582-485E-849A-4805411D4BF2}"/>
                </a:ext>
              </a:extLst>
            </p:cNvPr>
            <p:cNvSpPr txBox="1"/>
            <p:nvPr userDrawn="1"/>
          </p:nvSpPr>
          <p:spPr>
            <a:xfrm>
              <a:off x="838200" y="6420406"/>
              <a:ext cx="7315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400" i="1" dirty="0">
                  <a:solidFill>
                    <a:schemeClr val="bg1"/>
                  </a:solidFill>
                </a:rPr>
                <a:t>“Somos expertos en soluciones tecnológicas”.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6D79165-CCDA-44B9-B36D-17B4F2A8D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75638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18FFE-97E6-462A-AA4C-149A4D6F7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485851"/>
            <a:ext cx="5157787" cy="365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0131D5-822B-4532-918D-D1ABCFF58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87501"/>
            <a:ext cx="5157787" cy="32021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C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E822F2-B36A-48B8-80BD-2A3F972481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485851"/>
            <a:ext cx="5183188" cy="365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28580A-6EB8-45E8-92E6-BC7327C04D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87501"/>
            <a:ext cx="5183188" cy="32021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C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2A8697-FE38-4218-8B02-09BE168CA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41FFD-71A2-4D58-9EB4-9CDC8C820B80}" type="datetime1">
              <a:rPr lang="es-EC" smtClean="0"/>
              <a:t>17/10/2024</a:t>
            </a:fld>
            <a:endParaRPr lang="es-EC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1AA2FB-BD03-424E-AF32-88986A486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6E5748-FEB6-4FC7-AB56-2C666A12D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82E9-021C-46D6-8C4D-893C7F5FE6E2}" type="slidenum">
              <a:rPr lang="es-EC" smtClean="0"/>
              <a:t>‹Nº›</a:t>
            </a:fld>
            <a:endParaRPr lang="es-EC"/>
          </a:p>
        </p:txBody>
      </p:sp>
      <p:pic>
        <p:nvPicPr>
          <p:cNvPr id="10" name="Picture 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E9FC41E-7342-438C-BC48-AEA8F79339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685" y="2987501"/>
            <a:ext cx="2464630" cy="88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24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3C348AC-68DD-4E49-870F-9A4FABE694B1}"/>
              </a:ext>
            </a:extLst>
          </p:cNvPr>
          <p:cNvGrpSpPr/>
          <p:nvPr userDrawn="1"/>
        </p:nvGrpSpPr>
        <p:grpSpPr>
          <a:xfrm>
            <a:off x="0" y="6356350"/>
            <a:ext cx="12192000" cy="501650"/>
            <a:chOff x="0" y="6356350"/>
            <a:chExt cx="12192000" cy="50165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8E48091-6E54-443C-ACC7-23B12C74BD6F}"/>
                </a:ext>
              </a:extLst>
            </p:cNvPr>
            <p:cNvSpPr/>
            <p:nvPr userDrawn="1"/>
          </p:nvSpPr>
          <p:spPr>
            <a:xfrm>
              <a:off x="0" y="6356350"/>
              <a:ext cx="12192000" cy="5016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7A8417A-3BA4-4013-8651-A1266A8A40A4}"/>
                </a:ext>
              </a:extLst>
            </p:cNvPr>
            <p:cNvSpPr txBox="1"/>
            <p:nvPr userDrawn="1"/>
          </p:nvSpPr>
          <p:spPr>
            <a:xfrm>
              <a:off x="838200" y="6420406"/>
              <a:ext cx="7315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400" i="1" dirty="0">
                  <a:solidFill>
                    <a:schemeClr val="bg1"/>
                  </a:solidFill>
                </a:rPr>
                <a:t>“Somos expertos en soluciones tecnológicas”.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D2A4E0E-2F61-462D-BC1D-886F15C25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1794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s-EC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F473EF-381C-4BCB-8FAE-C03AF276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19766-848E-4952-9A8E-B632EABF9D35}" type="datetime1">
              <a:rPr lang="es-EC" smtClean="0"/>
              <a:t>17/10/2024</a:t>
            </a:fld>
            <a:endParaRPr lang="es-EC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8024AF-0F95-4CCB-A1B9-851F134BD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A40C0A-B249-4302-B5E0-C50447C47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82E9-021C-46D6-8C4D-893C7F5FE6E2}" type="slidenum">
              <a:rPr lang="es-EC" smtClean="0"/>
              <a:t>‹Nº›</a:t>
            </a:fld>
            <a:endParaRPr lang="es-EC"/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1145D4F-B3FA-411C-82E2-965421EB24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685" y="2987501"/>
            <a:ext cx="2464630" cy="88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803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C2CFA13-9928-4FCF-89D1-3A90332C47A1}"/>
              </a:ext>
            </a:extLst>
          </p:cNvPr>
          <p:cNvGrpSpPr/>
          <p:nvPr userDrawn="1"/>
        </p:nvGrpSpPr>
        <p:grpSpPr>
          <a:xfrm>
            <a:off x="0" y="6356350"/>
            <a:ext cx="12192000" cy="501650"/>
            <a:chOff x="0" y="6356350"/>
            <a:chExt cx="12192000" cy="50165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394E957-9E1B-4FD4-958A-9DD023E29298}"/>
                </a:ext>
              </a:extLst>
            </p:cNvPr>
            <p:cNvSpPr/>
            <p:nvPr userDrawn="1"/>
          </p:nvSpPr>
          <p:spPr>
            <a:xfrm>
              <a:off x="0" y="6356350"/>
              <a:ext cx="12192000" cy="5016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FB0A4AE-1CB1-4C8C-BC5E-42FF63926FE8}"/>
                </a:ext>
              </a:extLst>
            </p:cNvPr>
            <p:cNvSpPr txBox="1"/>
            <p:nvPr userDrawn="1"/>
          </p:nvSpPr>
          <p:spPr>
            <a:xfrm>
              <a:off x="838200" y="6420406"/>
              <a:ext cx="7315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400" i="1" dirty="0">
                  <a:solidFill>
                    <a:schemeClr val="bg1"/>
                  </a:solidFill>
                </a:rPr>
                <a:t>“Somos expertos en soluciones tecnológicas”.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9B6E32-0C13-42C8-8E59-92625E6A9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45C56-1938-4B46-A938-7C854B98A05F}" type="datetime1">
              <a:rPr lang="es-EC" smtClean="0"/>
              <a:t>17/10/2024</a:t>
            </a:fld>
            <a:endParaRPr lang="es-EC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C9134-4EC9-458F-8FB3-F883942C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61CB4-24EF-4B0B-BF70-23E113045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82E9-021C-46D6-8C4D-893C7F5FE6E2}" type="slidenum">
              <a:rPr lang="es-EC" smtClean="0"/>
              <a:t>‹Nº›</a:t>
            </a:fld>
            <a:endParaRPr lang="es-EC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CB23CEA-2975-4E2C-9F4B-C2C79FF6926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685" y="2987501"/>
            <a:ext cx="2464630" cy="88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306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94956F5-8140-4371-8625-E279BA43A27A}"/>
              </a:ext>
            </a:extLst>
          </p:cNvPr>
          <p:cNvGrpSpPr/>
          <p:nvPr userDrawn="1"/>
        </p:nvGrpSpPr>
        <p:grpSpPr>
          <a:xfrm>
            <a:off x="0" y="6356350"/>
            <a:ext cx="12192000" cy="501650"/>
            <a:chOff x="0" y="6356350"/>
            <a:chExt cx="12192000" cy="50165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725F3DB-7B74-4B24-908F-D5D5FBEB4C75}"/>
                </a:ext>
              </a:extLst>
            </p:cNvPr>
            <p:cNvSpPr/>
            <p:nvPr userDrawn="1"/>
          </p:nvSpPr>
          <p:spPr>
            <a:xfrm>
              <a:off x="0" y="6356350"/>
              <a:ext cx="12192000" cy="5016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2468635-497C-4213-A718-4630677BC576}"/>
                </a:ext>
              </a:extLst>
            </p:cNvPr>
            <p:cNvSpPr txBox="1"/>
            <p:nvPr userDrawn="1"/>
          </p:nvSpPr>
          <p:spPr>
            <a:xfrm>
              <a:off x="838200" y="6420406"/>
              <a:ext cx="7315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400" i="1" dirty="0">
                  <a:solidFill>
                    <a:schemeClr val="bg1"/>
                  </a:solidFill>
                </a:rPr>
                <a:t>“Somos expertos en soluciones tecnológicas”.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9D79CB9-7011-4721-AD91-78CA198D9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906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s-EC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05B57-E76C-4F2A-99A7-3060442C5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2B9259-6701-4FDC-829E-57784660E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54856"/>
            <a:ext cx="3932237" cy="321413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1C216C-A5E0-4363-99A0-422BD39B4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B5208-72FA-401E-B971-6E7DAFC1D48C}" type="datetime1">
              <a:rPr lang="es-EC" smtClean="0"/>
              <a:t>17/10/2024</a:t>
            </a:fld>
            <a:endParaRPr lang="es-EC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500EF-8503-4E16-91A8-E0181A252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0343E-D9B2-4A73-8981-AF747782A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82E9-021C-46D6-8C4D-893C7F5FE6E2}" type="slidenum">
              <a:rPr lang="es-EC" smtClean="0"/>
              <a:t>‹Nº›</a:t>
            </a:fld>
            <a:endParaRPr lang="es-EC"/>
          </a:p>
        </p:txBody>
      </p:sp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A29819A-E614-4134-BA0D-7FDD8CA781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685" y="2987501"/>
            <a:ext cx="2464630" cy="88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812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51EC065-0DE8-4547-BFAE-DFCEBEA4C852}"/>
              </a:ext>
            </a:extLst>
          </p:cNvPr>
          <p:cNvGrpSpPr/>
          <p:nvPr userDrawn="1"/>
        </p:nvGrpSpPr>
        <p:grpSpPr>
          <a:xfrm>
            <a:off x="0" y="6356350"/>
            <a:ext cx="12192000" cy="501650"/>
            <a:chOff x="0" y="6356350"/>
            <a:chExt cx="12192000" cy="50165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CE97911-B945-4683-9CA2-7C35BB09D1DC}"/>
                </a:ext>
              </a:extLst>
            </p:cNvPr>
            <p:cNvSpPr/>
            <p:nvPr userDrawn="1"/>
          </p:nvSpPr>
          <p:spPr>
            <a:xfrm>
              <a:off x="0" y="6356350"/>
              <a:ext cx="12192000" cy="5016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920AC2C-7F38-4940-9369-9B1AFCC867FF}"/>
                </a:ext>
              </a:extLst>
            </p:cNvPr>
            <p:cNvSpPr txBox="1"/>
            <p:nvPr userDrawn="1"/>
          </p:nvSpPr>
          <p:spPr>
            <a:xfrm>
              <a:off x="838200" y="6420406"/>
              <a:ext cx="7315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400" i="1" dirty="0">
                  <a:solidFill>
                    <a:schemeClr val="bg1"/>
                  </a:solidFill>
                </a:rPr>
                <a:t>“Somos expertos en soluciones tecnológicas”.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0E08E3A-AB9F-4154-B1D4-A7AEC7849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s-EC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0FD736-311F-4BB6-B86D-20786A4D04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9EC9F4-BE9A-4DB2-929B-C8164312E1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47950"/>
            <a:ext cx="3932237" cy="32210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F708E4-1AC6-4C79-A401-FB165C5EB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5D98-1DA1-4D74-A4E3-4422214FA12F}" type="datetime1">
              <a:rPr lang="es-EC" smtClean="0"/>
              <a:t>17/10/2024</a:t>
            </a:fld>
            <a:endParaRPr lang="es-EC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3AADF4-D4AC-476C-AB8E-D51874300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BA07D-17E0-436D-B75A-588D188F6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82E9-021C-46D6-8C4D-893C7F5FE6E2}" type="slidenum">
              <a:rPr lang="es-EC" smtClean="0"/>
              <a:t>‹Nº›</a:t>
            </a:fld>
            <a:endParaRPr lang="es-EC"/>
          </a:p>
        </p:txBody>
      </p:sp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1A48F72-FDCC-4ECF-9F0E-D9A78BF3D8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685" y="2987501"/>
            <a:ext cx="2464630" cy="88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124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F9E35E3-F605-4A76-9501-AFC79C98BCC5}"/>
              </a:ext>
            </a:extLst>
          </p:cNvPr>
          <p:cNvSpPr/>
          <p:nvPr userDrawn="1"/>
        </p:nvSpPr>
        <p:spPr>
          <a:xfrm>
            <a:off x="0" y="4880"/>
            <a:ext cx="12192000" cy="68482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269C60-13AC-42DB-83CA-423C151E6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6338B-9130-44EC-A0B0-9C151D9D9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D48B4-C89D-4923-A7B1-4BA47DC7D1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31E79-5B45-456B-BD6C-C20657505A79}" type="datetime1">
              <a:rPr lang="es-EC" smtClean="0"/>
              <a:t>17/10/2024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DE0B5-E854-4E50-8F84-E8E32E7D39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FD1A30A-F508-4EFA-B4B8-A4F76EC4ADA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38200" y="230188"/>
            <a:ext cx="1339297" cy="61141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F07D5-A923-4BAC-BA11-F1D4782C9E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9A301B4-2CBE-4A53-BAD6-D26DADA6BC4B}" type="slidenum">
              <a:rPr lang="es-EC" smtClean="0"/>
              <a:pPr/>
              <a:t>‹Nº›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012797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AEFC2-5ECE-412B-B48F-8D977B8607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4062" y="1122363"/>
            <a:ext cx="5120639" cy="2387600"/>
          </a:xfrm>
        </p:spPr>
        <p:txBody>
          <a:bodyPr/>
          <a:lstStyle/>
          <a:p>
            <a:r>
              <a:rPr lang="es-EC" sz="40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Capacitación interna</a:t>
            </a:r>
            <a:br>
              <a:rPr lang="es-EC" sz="40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</a:br>
            <a:r>
              <a:rPr lang="es-EC" sz="40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PLSQL ORACLE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C9F82C-4A7B-487C-ACDE-8C3A4370BC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10075"/>
            <a:ext cx="3581400" cy="977852"/>
          </a:xfrm>
        </p:spPr>
        <p:txBody>
          <a:bodyPr>
            <a:normAutofit/>
          </a:bodyPr>
          <a:lstStyle/>
          <a:p>
            <a:pPr algn="l"/>
            <a:r>
              <a:rPr lang="es-EC" sz="18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Sesión 1.2: </a:t>
            </a:r>
            <a:br>
              <a:rPr lang="es-EC" sz="18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s-EC" sz="18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SQL </a:t>
            </a:r>
            <a:r>
              <a:rPr lang="es-EC" sz="1800" dirty="0" err="1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developer</a:t>
            </a:r>
            <a:r>
              <a:rPr lang="es-EC" sz="18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com</a:t>
            </a:r>
            <a:r>
              <a:rPr lang="es-EC" sz="1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 herramienta.</a:t>
            </a:r>
            <a:endParaRPr lang="es-EC" sz="18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BD030-6585-41D6-948D-8E459332B0D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B2382E9-021C-46D6-8C4D-893C7F5FE6E2}" type="slidenum">
              <a:rPr lang="es-EC" smtClean="0"/>
              <a:t>1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67520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4639F-C9BB-4205-A177-7BE44B8DE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Código de ética y conducta profesional</a:t>
            </a:r>
            <a:endParaRPr lang="es-EC" b="1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3E3D0-8441-474A-B33E-A61E26E1B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/>
              <a:t>Sudamericana de Software publica el código de ética y conducta profesional, con el propósito de guiar el comportamiento y la toma de decisiones de sus equipos de trabajo y personal en general de la organización, además de generar confianza en nuestros profesionales en el mercado en general.</a:t>
            </a:r>
            <a:endParaRPr lang="es-EC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704BDB-EAC7-404E-B965-DCA2E86BA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82E9-021C-46D6-8C4D-893C7F5FE6E2}" type="slidenum">
              <a:rPr lang="es-EC" smtClean="0"/>
              <a:t>2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02250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4639F-C9BB-4205-A177-7BE44B8DE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Tópicos a tratar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3E3D0-8441-474A-B33E-A61E26E1B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11411"/>
            <a:ext cx="10515599" cy="2035179"/>
          </a:xfrm>
        </p:spPr>
        <p:txBody>
          <a:bodyPr>
            <a:noAutofit/>
          </a:bodyPr>
          <a:lstStyle/>
          <a:p>
            <a:pPr algn="just"/>
            <a:r>
              <a:rPr lang="es-ES" dirty="0"/>
              <a:t>Explicación de Interfaz</a:t>
            </a:r>
          </a:p>
          <a:p>
            <a:pPr algn="just"/>
            <a:r>
              <a:rPr lang="es-ES" dirty="0"/>
              <a:t>Creación de plantillas</a:t>
            </a:r>
          </a:p>
          <a:p>
            <a:pPr algn="just"/>
            <a:r>
              <a:rPr lang="es-ES" dirty="0"/>
              <a:t>Exportación e importación de datos</a:t>
            </a:r>
          </a:p>
          <a:p>
            <a:pPr algn="just"/>
            <a:r>
              <a:rPr lang="es-ES" dirty="0"/>
              <a:t>Variables de sesión</a:t>
            </a:r>
          </a:p>
          <a:p>
            <a:pPr algn="just"/>
            <a:endParaRPr lang="es-E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704BDB-EAC7-404E-B965-DCA2E86BA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82E9-021C-46D6-8C4D-893C7F5FE6E2}" type="slidenum">
              <a:rPr lang="es-EC" smtClean="0"/>
              <a:t>3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37997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E15E77-D32A-009C-DCF1-1F2E83BCB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6166"/>
            <a:ext cx="10515600" cy="1325563"/>
          </a:xfrm>
        </p:spPr>
        <p:txBody>
          <a:bodyPr/>
          <a:lstStyle/>
          <a:p>
            <a:pPr algn="ctr"/>
            <a:r>
              <a:rPr lang="es-ES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Distribución de Interfaz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40A0954-7964-BE52-6D27-36737E0A5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82E9-021C-46D6-8C4D-893C7F5FE6E2}" type="slidenum">
              <a:rPr lang="es-EC" smtClean="0"/>
              <a:t>4</a:t>
            </a:fld>
            <a:endParaRPr lang="es-EC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6C1189D-7F6D-7D84-3FD3-43148BC1F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437" y="2006601"/>
            <a:ext cx="6268325" cy="3505689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E1CD3C9-CE92-053B-F08C-FB9BB1D43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6601"/>
            <a:ext cx="4408357" cy="3586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La distribución de pantalla en Oracle SQL </a:t>
            </a:r>
            <a:r>
              <a:rPr lang="es-ES" dirty="0" err="1"/>
              <a:t>Developer</a:t>
            </a:r>
            <a:r>
              <a:rPr lang="es-ES" dirty="0"/>
              <a:t> generalmente está organizada en varias áreas principales para facilitar el desarrollo y administración de bases de datos.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554628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7A4691-B5E0-50F9-E24C-8369A4C827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E846FD-40D6-B960-15B6-F3F5822BE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1325563"/>
          </a:xfrm>
        </p:spPr>
        <p:txBody>
          <a:bodyPr/>
          <a:lstStyle/>
          <a:p>
            <a:pPr algn="ctr"/>
            <a:r>
              <a:rPr lang="es-E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Creación de plantillas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0209553-01D0-A4A1-46C4-7D550F029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82E9-021C-46D6-8C4D-893C7F5FE6E2}" type="slidenum">
              <a:rPr lang="es-EC" smtClean="0"/>
              <a:t>5</a:t>
            </a:fld>
            <a:endParaRPr lang="es-EC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6E35150-24AA-39B7-5ED1-1DA867A922C2}"/>
              </a:ext>
            </a:extLst>
          </p:cNvPr>
          <p:cNvSpPr txBox="1"/>
          <p:nvPr/>
        </p:nvSpPr>
        <p:spPr>
          <a:xfrm>
            <a:off x="1579419" y="2006601"/>
            <a:ext cx="9951521" cy="13839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sz="2800" dirty="0"/>
              <a:t>Las plantillas de consultas son scripts SQL reutilizables.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sz="2800" dirty="0"/>
              <a:t>En Oracle es una excelente manera de ahorrar tiempo y reducir errores en tareas repetitivas</a:t>
            </a:r>
            <a:endParaRPr lang="es-EC" sz="28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DA9261C-5B40-07FF-FDB2-860EE5B18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494" y="4205958"/>
            <a:ext cx="3696216" cy="1314633"/>
          </a:xfrm>
          <a:prstGeom prst="rect">
            <a:avLst/>
          </a:prstGeom>
          <a:ln w="38100" cap="sq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524D827-3FFB-231A-ED10-644045B49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216" y="3739827"/>
            <a:ext cx="6277851" cy="2267266"/>
          </a:xfrm>
          <a:prstGeom prst="rect">
            <a:avLst/>
          </a:prstGeom>
          <a:ln w="38100" cap="sq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0805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1151D5-A36B-140E-BDD9-995CD896A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393" y="512761"/>
            <a:ext cx="10515600" cy="1325563"/>
          </a:xfrm>
        </p:spPr>
        <p:txBody>
          <a:bodyPr/>
          <a:lstStyle/>
          <a:p>
            <a:pPr algn="ctr"/>
            <a:r>
              <a:rPr lang="es-ES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Exportación e importación de datos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932B2E5-FDF9-077E-1543-FDD44E1F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82E9-021C-46D6-8C4D-893C7F5FE6E2}" type="slidenum">
              <a:rPr lang="es-EC" smtClean="0"/>
              <a:t>6</a:t>
            </a:fld>
            <a:endParaRPr lang="es-EC"/>
          </a:p>
        </p:txBody>
      </p:sp>
      <p:graphicFrame>
        <p:nvGraphicFramePr>
          <p:cNvPr id="8" name="Marcador de contenido 7">
            <a:extLst>
              <a:ext uri="{FF2B5EF4-FFF2-40B4-BE49-F238E27FC236}">
                <a16:creationId xmlns:a16="http://schemas.microsoft.com/office/drawing/2014/main" id="{F044B232-DDBD-57EA-7A21-195B8F724C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1693139"/>
              </p:ext>
            </p:extLst>
          </p:nvPr>
        </p:nvGraphicFramePr>
        <p:xfrm>
          <a:off x="838200" y="1733798"/>
          <a:ext cx="7094517" cy="41937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Imagen 11">
            <a:extLst>
              <a:ext uri="{FF2B5EF4-FFF2-40B4-BE49-F238E27FC236}">
                <a16:creationId xmlns:a16="http://schemas.microsoft.com/office/drawing/2014/main" id="{430D0A53-BA87-5F22-595B-872D64A052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82333" y="1838324"/>
            <a:ext cx="3695238" cy="13619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F5EE2581-4FEC-8C74-467D-E51A68BD42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34714" y="3429000"/>
            <a:ext cx="3542857" cy="17523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608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244401-D7A1-9CB0-430E-A80F3C9A0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3964"/>
            <a:ext cx="10515600" cy="1016084"/>
          </a:xfrm>
        </p:spPr>
        <p:txBody>
          <a:bodyPr/>
          <a:lstStyle/>
          <a:p>
            <a:pPr algn="ctr"/>
            <a:r>
              <a:rPr lang="es-E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Variable de Sesión.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7A6F9EC-4467-A643-0BA6-A48A6677B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82E9-021C-46D6-8C4D-893C7F5FE6E2}" type="slidenum">
              <a:rPr lang="es-EC" smtClean="0"/>
              <a:t>7</a:t>
            </a:fld>
            <a:endParaRPr lang="es-EC"/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2E450AE8-023F-6072-D7C4-45D58D9F99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970996"/>
              </p:ext>
            </p:extLst>
          </p:nvPr>
        </p:nvGraphicFramePr>
        <p:xfrm>
          <a:off x="1864425" y="3647325"/>
          <a:ext cx="9055596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7798">
                  <a:extLst>
                    <a:ext uri="{9D8B030D-6E8A-4147-A177-3AD203B41FA5}">
                      <a16:colId xmlns:a16="http://schemas.microsoft.com/office/drawing/2014/main" val="1256666637"/>
                    </a:ext>
                  </a:extLst>
                </a:gridCol>
                <a:gridCol w="4527798">
                  <a:extLst>
                    <a:ext uri="{9D8B030D-6E8A-4147-A177-3AD203B41FA5}">
                      <a16:colId xmlns:a16="http://schemas.microsoft.com/office/drawing/2014/main" val="8120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SET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ALTER SESSION</a:t>
                      </a:r>
                      <a:endParaRPr lang="es-EC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760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Modificar el comportamiento de la interfaz del cliente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Modificar configuraciones de la sesión de la base de datos.</a:t>
                      </a:r>
                      <a:endParaRPr lang="es-EC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807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Solo afecta la forma en que interactúas con la sesión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Afecta cómo se ejecutan las consultas y cómo se interpretan los datos.</a:t>
                      </a:r>
                      <a:endParaRPr lang="es-EC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124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Formateo de salida, control de la interacción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Cambios en el formato de fechas, manejo de idioma, interpretación de números.</a:t>
                      </a:r>
                      <a:endParaRPr lang="es-EC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70143"/>
                  </a:ext>
                </a:extLst>
              </a:tr>
            </a:tbl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41FC28B9-8D9A-9E89-4D76-12E2F8E398F3}"/>
              </a:ext>
            </a:extLst>
          </p:cNvPr>
          <p:cNvSpPr txBox="1"/>
          <p:nvPr/>
        </p:nvSpPr>
        <p:spPr>
          <a:xfrm>
            <a:off x="688770" y="1785473"/>
            <a:ext cx="10665030" cy="16435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sz="2800" dirty="0"/>
              <a:t>Las variables de sesión en Oracle son parámetros que afectan el comportamiento de la base de datos y las características de la </a:t>
            </a:r>
            <a:r>
              <a:rPr lang="es-ES" sz="2800" b="1" dirty="0"/>
              <a:t>sesión de usuario actual</a:t>
            </a:r>
            <a:r>
              <a:rPr lang="es-ES" sz="2800" dirty="0"/>
              <a:t>. Estas variables pueden configurarse a </a:t>
            </a:r>
            <a:r>
              <a:rPr lang="es-ES" sz="2800" b="1" dirty="0"/>
              <a:t>nivel de sesión </a:t>
            </a:r>
            <a:r>
              <a:rPr lang="es-ES" sz="2800" dirty="0"/>
              <a:t>o a </a:t>
            </a:r>
            <a:r>
              <a:rPr lang="es-ES" sz="2800" b="1" dirty="0"/>
              <a:t>nivel de sistema</a:t>
            </a:r>
            <a:r>
              <a:rPr lang="es-ES" sz="2800" dirty="0"/>
              <a:t>.</a:t>
            </a:r>
            <a:endParaRPr lang="es-EC" sz="2800" dirty="0"/>
          </a:p>
        </p:txBody>
      </p:sp>
    </p:spTree>
    <p:extLst>
      <p:ext uri="{BB962C8B-B14F-4D97-AF65-F5344CB8AC3E}">
        <p14:creationId xmlns:p14="http://schemas.microsoft.com/office/powerpoint/2010/main" val="2828134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9501</TotalTime>
  <Words>278</Words>
  <Application>Microsoft Office PowerPoint</Application>
  <PresentationFormat>Panorámica</PresentationFormat>
  <Paragraphs>42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ADLaM Display</vt:lpstr>
      <vt:lpstr>Arial</vt:lpstr>
      <vt:lpstr>Calibri</vt:lpstr>
      <vt:lpstr>Calibri Light</vt:lpstr>
      <vt:lpstr>Office Theme</vt:lpstr>
      <vt:lpstr>Capacitación interna PLSQL ORACLE</vt:lpstr>
      <vt:lpstr>Código de ética y conducta profesional</vt:lpstr>
      <vt:lpstr>Tópicos a tratar</vt:lpstr>
      <vt:lpstr>Distribución de Interfaz</vt:lpstr>
      <vt:lpstr>Creación de plantillas</vt:lpstr>
      <vt:lpstr>Exportación e importación de datos</vt:lpstr>
      <vt:lpstr>Variable de Sesión.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Genesis PM</dc:creator>
  <cp:lastModifiedBy>KENETH JOEL SABANDO SOLORZANO</cp:lastModifiedBy>
  <cp:revision>325</cp:revision>
  <dcterms:created xsi:type="dcterms:W3CDTF">2021-06-09T19:33:01Z</dcterms:created>
  <dcterms:modified xsi:type="dcterms:W3CDTF">2024-10-17T15:42:11Z</dcterms:modified>
</cp:coreProperties>
</file>