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5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4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FAFD-619B-4AEF-8E03-71DE8190AE03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189E-1A89-4FCC-A4DF-F3A074FA0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2" y="327860"/>
            <a:ext cx="3639622" cy="36177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535" y="4276579"/>
            <a:ext cx="17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0.2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62" y="327860"/>
            <a:ext cx="3680094" cy="3643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3716" y="4276579"/>
            <a:ext cx="17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0.5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791" y="327860"/>
            <a:ext cx="3622957" cy="36084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67446" y="4276579"/>
            <a:ext cx="153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62389" y="5505409"/>
            <a:ext cx="430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 * diffuse + (1-kd) * </a:t>
            </a:r>
            <a:r>
              <a:rPr lang="en-US" altLang="zh-CN" dirty="0" err="1" smtClean="0"/>
              <a:t>cook_torrance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3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0" y="246990"/>
            <a:ext cx="3324628" cy="3284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129" y="3924887"/>
            <a:ext cx="17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0.2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2389" y="5505409"/>
            <a:ext cx="267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cook_torrance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04" y="246990"/>
            <a:ext cx="3324378" cy="3284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85385" y="3924887"/>
            <a:ext cx="153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91" y="246990"/>
            <a:ext cx="3379909" cy="33188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52535" y="3924887"/>
            <a:ext cx="17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Ssp</a:t>
            </a:r>
            <a:r>
              <a:rPr lang="en-US" altLang="zh-CN" dirty="0" smtClean="0"/>
              <a:t>=1 </a:t>
            </a:r>
          </a:p>
          <a:p>
            <a:r>
              <a:rPr lang="en-US" altLang="zh-CN" dirty="0" err="1" smtClean="0"/>
              <a:t>Ior</a:t>
            </a:r>
            <a:r>
              <a:rPr lang="en-US" altLang="zh-CN" dirty="0" smtClean="0"/>
              <a:t> = 20</a:t>
            </a:r>
          </a:p>
          <a:p>
            <a:r>
              <a:rPr lang="en-US" altLang="zh-CN" dirty="0" smtClean="0"/>
              <a:t>Roughness = 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6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56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Keneyr</dc:creator>
  <cp:lastModifiedBy>Y Keneyr</cp:lastModifiedBy>
  <cp:revision>9</cp:revision>
  <dcterms:created xsi:type="dcterms:W3CDTF">2020-05-03T17:24:10Z</dcterms:created>
  <dcterms:modified xsi:type="dcterms:W3CDTF">2020-05-04T03:54:19Z</dcterms:modified>
</cp:coreProperties>
</file>