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60" r:id="rId4"/>
    <p:sldId id="258" r:id="rId5"/>
    <p:sldId id="259" r:id="rId6"/>
    <p:sldId id="261"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38325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350413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994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139961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166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23585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3448061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108725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168807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0CE38-FF46-440C-98B2-4A2172A7E360}" type="datetimeFigureOut">
              <a:rPr lang="fr-FR" smtClean="0"/>
              <a:t>08/01/2024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89317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0CE38-FF46-440C-98B2-4A2172A7E360}" type="datetimeFigureOut">
              <a:rPr lang="fr-FR" smtClean="0"/>
              <a:t>08/01/2024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137684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0CE38-FF46-440C-98B2-4A2172A7E360}" type="datetimeFigureOut">
              <a:rPr lang="fr-FR" smtClean="0"/>
              <a:t>08/01/2024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226975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0CE38-FF46-440C-98B2-4A2172A7E360}" type="datetimeFigureOut">
              <a:rPr lang="fr-FR" smtClean="0"/>
              <a:t>08/01/2024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151758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0CE38-FF46-440C-98B2-4A2172A7E360}" type="datetimeFigureOut">
              <a:rPr lang="fr-FR" smtClean="0"/>
              <a:t>08/01/2024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66481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B0CE38-FF46-440C-98B2-4A2172A7E360}" type="datetimeFigureOut">
              <a:rPr lang="fr-FR" smtClean="0"/>
              <a:t>08/01/2024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3011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0CE38-FF46-440C-98B2-4A2172A7E360}" type="datetimeFigureOut">
              <a:rPr lang="fr-FR" smtClean="0"/>
              <a:t>08/01/2024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4563627-2A9A-4AD8-A835-F0E17058605C}" type="slidenum">
              <a:rPr lang="fr-FR" smtClean="0"/>
              <a:t>‹#›</a:t>
            </a:fld>
            <a:endParaRPr lang="fr-FR"/>
          </a:p>
        </p:txBody>
      </p:sp>
    </p:spTree>
    <p:extLst>
      <p:ext uri="{BB962C8B-B14F-4D97-AF65-F5344CB8AC3E}">
        <p14:creationId xmlns:p14="http://schemas.microsoft.com/office/powerpoint/2010/main" val="323878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B0CE38-FF46-440C-98B2-4A2172A7E360}" type="datetimeFigureOut">
              <a:rPr lang="fr-FR" smtClean="0"/>
              <a:t>08/01/2024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563627-2A9A-4AD8-A835-F0E17058605C}" type="slidenum">
              <a:rPr lang="fr-FR" smtClean="0"/>
              <a:t>‹#›</a:t>
            </a:fld>
            <a:endParaRPr lang="fr-FR"/>
          </a:p>
        </p:txBody>
      </p:sp>
    </p:spTree>
    <p:extLst>
      <p:ext uri="{BB962C8B-B14F-4D97-AF65-F5344CB8AC3E}">
        <p14:creationId xmlns:p14="http://schemas.microsoft.com/office/powerpoint/2010/main" val="3178800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8B2EA-6A02-CBA4-4736-5454CC2B2C35}"/>
              </a:ext>
            </a:extLst>
          </p:cNvPr>
          <p:cNvSpPr>
            <a:spLocks noGrp="1"/>
          </p:cNvSpPr>
          <p:nvPr>
            <p:ph type="title"/>
          </p:nvPr>
        </p:nvSpPr>
        <p:spPr/>
        <p:txBody>
          <a:bodyPr/>
          <a:lstStyle/>
          <a:p>
            <a:endParaRPr lang="fr-FR" dirty="0"/>
          </a:p>
        </p:txBody>
      </p:sp>
      <p:pic>
        <p:nvPicPr>
          <p:cNvPr id="8" name="Picture Placeholder 7">
            <a:extLst>
              <a:ext uri="{FF2B5EF4-FFF2-40B4-BE49-F238E27FC236}">
                <a16:creationId xmlns:a16="http://schemas.microsoft.com/office/drawing/2014/main" id="{3762D30B-3541-B680-DA20-E968D579DB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7721" t="2958" r="160" b="214"/>
          <a:stretch/>
        </p:blipFill>
        <p:spPr>
          <a:xfrm>
            <a:off x="1204201" y="453478"/>
            <a:ext cx="6871130" cy="5659288"/>
          </a:xfrm>
        </p:spPr>
      </p:pic>
      <p:sp>
        <p:nvSpPr>
          <p:cNvPr id="6" name="Text Placeholder 5">
            <a:extLst>
              <a:ext uri="{FF2B5EF4-FFF2-40B4-BE49-F238E27FC236}">
                <a16:creationId xmlns:a16="http://schemas.microsoft.com/office/drawing/2014/main" id="{D338E2EA-CA46-34EC-0761-761C06693041}"/>
              </a:ext>
            </a:extLst>
          </p:cNvPr>
          <p:cNvSpPr>
            <a:spLocks noGrp="1"/>
          </p:cNvSpPr>
          <p:nvPr>
            <p:ph type="body" sz="half" idx="2"/>
          </p:nvPr>
        </p:nvSpPr>
        <p:spPr>
          <a:xfrm>
            <a:off x="677334" y="5367338"/>
            <a:ext cx="8596667" cy="566738"/>
          </a:xfrm>
        </p:spPr>
        <p:txBody>
          <a:bodyPr>
            <a:normAutofit/>
          </a:bodyPr>
          <a:lstStyle/>
          <a:p>
            <a:endParaRPr lang="fr-FR" dirty="0"/>
          </a:p>
        </p:txBody>
      </p:sp>
    </p:spTree>
    <p:extLst>
      <p:ext uri="{BB962C8B-B14F-4D97-AF65-F5344CB8AC3E}">
        <p14:creationId xmlns:p14="http://schemas.microsoft.com/office/powerpoint/2010/main" val="71188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1FD0D0-D2B5-EF4F-200A-D8D6F70A10A3}"/>
              </a:ext>
            </a:extLst>
          </p:cNvPr>
          <p:cNvSpPr>
            <a:spLocks noGrp="1"/>
          </p:cNvSpPr>
          <p:nvPr>
            <p:ph type="title"/>
          </p:nvPr>
        </p:nvSpPr>
        <p:spPr/>
        <p:txBody>
          <a:bodyPr/>
          <a:lstStyle/>
          <a:p>
            <a:r>
              <a:rPr lang="fr-FR" b="1" cap="all" dirty="0">
                <a:latin typeface="Arial Black" panose="020B0A04020102020204" pitchFamily="34" charset="0"/>
              </a:rPr>
              <a:t>GREEDY ALGORITHM</a:t>
            </a:r>
            <a:endParaRPr lang="fr-FR" dirty="0"/>
          </a:p>
        </p:txBody>
      </p:sp>
      <p:sp>
        <p:nvSpPr>
          <p:cNvPr id="6" name="Content Placeholder 5">
            <a:extLst>
              <a:ext uri="{FF2B5EF4-FFF2-40B4-BE49-F238E27FC236}">
                <a16:creationId xmlns:a16="http://schemas.microsoft.com/office/drawing/2014/main" id="{2C9BDC1A-08A7-4222-253F-385ACD7009C5}"/>
              </a:ext>
            </a:extLst>
          </p:cNvPr>
          <p:cNvSpPr>
            <a:spLocks noGrp="1"/>
          </p:cNvSpPr>
          <p:nvPr>
            <p:ph idx="1"/>
          </p:nvPr>
        </p:nvSpPr>
        <p:spPr/>
        <p:txBody>
          <a:bodyPr/>
          <a:lstStyle/>
          <a:p>
            <a:pPr marL="0" indent="0">
              <a:buNone/>
            </a:pPr>
            <a:r>
              <a:rPr lang="fr-FR" b="1" cap="all" dirty="0">
                <a:latin typeface="Arial" panose="020B0604020202020204" pitchFamily="34" charset="0"/>
              </a:rPr>
              <a:t>DEFINITION OF CONCEPT</a:t>
            </a:r>
          </a:p>
          <a:p>
            <a:pPr marL="0" indent="0">
              <a:buNone/>
            </a:pPr>
            <a:r>
              <a:rPr lang="fr-FR" cap="all" dirty="0">
                <a:latin typeface="NEW TIME ROMA"/>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Greedy algorithms are algorithms that find solution to a problem in the shortest time possible. That is at each step, a greedy algorithm makes a choice that seems best at the moment without considering the consequences of that choice on the future steps. Greedy algorithms are usually easy to implement and are efficient in terms of runtime. However, they may not always provide the optimal solution for every problem. That is a greedy algorithm may find a locally optimal solution, but not necessarily the globally optimal solution. Therefore, careful analysis is required to determine if a greedy approach is suitable for a specific problem. A computer scientist and mathematician called EDSGER DIJKSTRA discovered greedy algorithm. Some characteristics of a greedy algorithm include;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9280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BC74-ED4E-6780-89D0-066F094D78EA}"/>
              </a:ext>
            </a:extLst>
          </p:cNvPr>
          <p:cNvSpPr>
            <a:spLocks noGrp="1"/>
          </p:cNvSpPr>
          <p:nvPr>
            <p:ph type="title"/>
          </p:nvPr>
        </p:nvSpPr>
        <p:spPr>
          <a:xfrm>
            <a:off x="838200" y="500062"/>
            <a:ext cx="10515600" cy="1325563"/>
          </a:xfrm>
        </p:spPr>
        <p:txBody>
          <a:bodyPr/>
          <a:lstStyle/>
          <a:p>
            <a:pPr algn="ctr"/>
            <a:r>
              <a:rPr lang="fr-FR" b="1" cap="all" dirty="0">
                <a:latin typeface="Arial Black" panose="020B0A04020102020204" pitchFamily="34" charset="0"/>
              </a:rPr>
              <a:t>HOW TO USE GREEDY ALGORITHM</a:t>
            </a:r>
          </a:p>
        </p:txBody>
      </p:sp>
      <p:sp>
        <p:nvSpPr>
          <p:cNvPr id="3" name="Content Placeholder 2">
            <a:extLst>
              <a:ext uri="{FF2B5EF4-FFF2-40B4-BE49-F238E27FC236}">
                <a16:creationId xmlns:a16="http://schemas.microsoft.com/office/drawing/2014/main" id="{A3D48E02-F275-6202-BF56-9765F6E199AB}"/>
              </a:ext>
            </a:extLst>
          </p:cNvPr>
          <p:cNvSpPr>
            <a:spLocks noGrp="1"/>
          </p:cNvSpPr>
          <p:nvPr>
            <p:ph idx="1"/>
          </p:nvPr>
        </p:nvSpPr>
        <p:spPr/>
        <p:txBody>
          <a:bodyPr>
            <a:normAutofit/>
          </a:bodyPr>
          <a:lstStyle/>
          <a:p>
            <a:pPr marL="0" indent="0">
              <a:buNone/>
            </a:pPr>
            <a:r>
              <a:rPr lang="fr-FR" dirty="0"/>
              <a:t>Before applying greedy algorithm to a problem, you need to ask two questions:</a:t>
            </a:r>
          </a:p>
          <a:p>
            <a:pPr>
              <a:buFont typeface="Wingdings" panose="05000000000000000000" pitchFamily="2" charset="2"/>
              <a:buChar char="Ø"/>
            </a:pPr>
            <a:r>
              <a:rPr lang="fr-FR" dirty="0"/>
              <a:t>Do you need the best option at the moment from the problem?</a:t>
            </a:r>
          </a:p>
          <a:p>
            <a:pPr>
              <a:buFont typeface="Wingdings" panose="05000000000000000000" pitchFamily="2" charset="2"/>
              <a:buChar char="Ø"/>
            </a:pPr>
            <a:r>
              <a:rPr lang="fr-FR" dirty="0"/>
              <a:t>Do you need an optimal solution(either minimum or maximum value)?</a:t>
            </a:r>
          </a:p>
          <a:p>
            <a:pPr marL="0" indent="0">
              <a:buNone/>
            </a:pPr>
            <a:r>
              <a:rPr lang="fr-FR" dirty="0"/>
              <a:t>                If your answer to these question is ‘YES’, then a greedy algorithm is a good choice to solve your </a:t>
            </a:r>
            <a:r>
              <a:rPr lang="fr-FR" dirty="0" err="1"/>
              <a:t>problem</a:t>
            </a:r>
            <a:r>
              <a:rPr lang="fr-FR" dirty="0"/>
              <a:t>.</a:t>
            </a:r>
          </a:p>
          <a:p>
            <a:pPr marL="0" indent="0">
              <a:buNone/>
            </a:pPr>
            <a:endParaRPr lang="fr-FR" dirty="0"/>
          </a:p>
        </p:txBody>
      </p:sp>
    </p:spTree>
    <p:extLst>
      <p:ext uri="{BB962C8B-B14F-4D97-AF65-F5344CB8AC3E}">
        <p14:creationId xmlns:p14="http://schemas.microsoft.com/office/powerpoint/2010/main" val="3064425436"/>
      </p:ext>
    </p:extLst>
  </p:cSld>
  <p:clrMapOvr>
    <a:masterClrMapping/>
  </p:clrMapOvr>
  <mc:AlternateContent xmlns:mc="http://schemas.openxmlformats.org/markup-compatibility/2006" xmlns:p14="http://schemas.microsoft.com/office/powerpoint/2010/main">
    <mc:Choice Requires="p14">
      <p:transition spd="slow" p14:dur="2000" advTm="2971"/>
    </mc:Choice>
    <mc:Fallback xmlns="">
      <p:transition spd="slow" advTm="297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A5D6-7044-7971-184C-C244EC719BBE}"/>
              </a:ext>
            </a:extLst>
          </p:cNvPr>
          <p:cNvSpPr>
            <a:spLocks noGrp="1"/>
          </p:cNvSpPr>
          <p:nvPr>
            <p:ph type="title"/>
          </p:nvPr>
        </p:nvSpPr>
        <p:spPr/>
        <p:txBody>
          <a:bodyPr/>
          <a:lstStyle/>
          <a:p>
            <a:pPr algn="ctr"/>
            <a:r>
              <a:rPr lang="fr-FR" dirty="0"/>
              <a:t>	</a:t>
            </a:r>
            <a:r>
              <a:rPr lang="fr-FR" b="1" cap="all" dirty="0">
                <a:latin typeface="Arial Black" panose="020B0A04020102020204" pitchFamily="34" charset="0"/>
              </a:rPr>
              <a:t>PROPERTIES OF  A GREEDY ALGORITHM</a:t>
            </a:r>
          </a:p>
        </p:txBody>
      </p:sp>
      <p:sp>
        <p:nvSpPr>
          <p:cNvPr id="3" name="Content Placeholder 2">
            <a:extLst>
              <a:ext uri="{FF2B5EF4-FFF2-40B4-BE49-F238E27FC236}">
                <a16:creationId xmlns:a16="http://schemas.microsoft.com/office/drawing/2014/main" id="{CC42D88B-C44B-5197-67C0-53C5FE4F9A4B}"/>
              </a:ext>
            </a:extLst>
          </p:cNvPr>
          <p:cNvSpPr>
            <a:spLocks noGrp="1"/>
          </p:cNvSpPr>
          <p:nvPr>
            <p:ph idx="1"/>
          </p:nvPr>
        </p:nvSpPr>
        <p:spPr/>
        <p:txBody>
          <a:bodyPr>
            <a:normAutofit lnSpcReduction="10000"/>
          </a:bodyPr>
          <a:lstStyle/>
          <a:p>
            <a:pPr marL="0" indent="0">
              <a:buNone/>
            </a:pPr>
            <a:r>
              <a:rPr lang="fr-FR" dirty="0"/>
              <a:t>      Greedy algorithm has two main properties which are optimal substructure and greedy choice property.</a:t>
            </a:r>
          </a:p>
          <a:p>
            <a:pPr>
              <a:buFont typeface="Wingdings" panose="05000000000000000000" pitchFamily="2" charset="2"/>
              <a:buChar char="Ø"/>
            </a:pPr>
            <a:r>
              <a:rPr lang="fr-FR" dirty="0"/>
              <a:t>Optimal substructure :</a:t>
            </a:r>
          </a:p>
          <a:p>
            <a:pPr marL="0" indent="0">
              <a:buNone/>
            </a:pPr>
            <a:r>
              <a:rPr lang="fr-FR" dirty="0"/>
              <a:t>                    If an optimal solution to the problem can be find by choosing the best choice or solution at each step without reconsidering the previous step once chosen.That is it make locally optimal choice in hole but those not lead to global solution.</a:t>
            </a:r>
          </a:p>
          <a:p>
            <a:pPr>
              <a:buFont typeface="Wingdings" panose="05000000000000000000" pitchFamily="2" charset="2"/>
              <a:buChar char="Ø"/>
            </a:pPr>
            <a:r>
              <a:rPr lang="fr-FR" dirty="0"/>
              <a:t>Optimal substructure:</a:t>
            </a:r>
          </a:p>
          <a:p>
            <a:pPr marL="0" indent="0">
              <a:buNone/>
            </a:pPr>
            <a:r>
              <a:rPr lang="fr-FR" dirty="0"/>
              <a:t>                         If the optimal overall to the problem correspond to the optimal solution to it subproblem then the problem can be solved using a greedy </a:t>
            </a:r>
            <a:r>
              <a:rPr lang="fr-FR" dirty="0" err="1"/>
              <a:t>approach</a:t>
            </a:r>
            <a:r>
              <a:rPr lang="fr-FR" dirty="0"/>
              <a:t>. That is the solved problem by bringing out subproblem and tackling those problems one by one.</a:t>
            </a:r>
          </a:p>
        </p:txBody>
      </p:sp>
    </p:spTree>
    <p:extLst>
      <p:ext uri="{BB962C8B-B14F-4D97-AF65-F5344CB8AC3E}">
        <p14:creationId xmlns:p14="http://schemas.microsoft.com/office/powerpoint/2010/main" val="2095853485"/>
      </p:ext>
    </p:extLst>
  </p:cSld>
  <p:clrMapOvr>
    <a:masterClrMapping/>
  </p:clrMapOvr>
  <mc:AlternateContent xmlns:mc="http://schemas.openxmlformats.org/markup-compatibility/2006" xmlns:p14="http://schemas.microsoft.com/office/powerpoint/2010/main">
    <mc:Choice Requires="p14">
      <p:transition spd="slow" p14:dur="2000" advTm="2981"/>
    </mc:Choice>
    <mc:Fallback xmlns="">
      <p:transition spd="slow" advTm="29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0043-1088-933D-0F9C-C2DCB4BAB35D}"/>
              </a:ext>
            </a:extLst>
          </p:cNvPr>
          <p:cNvSpPr>
            <a:spLocks noGrp="1"/>
          </p:cNvSpPr>
          <p:nvPr>
            <p:ph type="title"/>
          </p:nvPr>
        </p:nvSpPr>
        <p:spPr/>
        <p:txBody>
          <a:bodyPr/>
          <a:lstStyle/>
          <a:p>
            <a:pPr algn="ctr"/>
            <a:r>
              <a:rPr lang="fr-FR" b="1" cap="all" dirty="0">
                <a:latin typeface="Arial Black" panose="020B0A04020102020204" pitchFamily="34" charset="0"/>
              </a:rPr>
              <a:t>CHARACTERISTIC</a:t>
            </a:r>
            <a:r>
              <a:rPr lang="fr-FR" dirty="0"/>
              <a:t> </a:t>
            </a:r>
            <a:r>
              <a:rPr lang="fr-FR" b="1" dirty="0">
                <a:latin typeface="Arial Black" panose="020B0A04020102020204" pitchFamily="34" charset="0"/>
              </a:rPr>
              <a:t>OF GREEDY ALGORITHM</a:t>
            </a:r>
          </a:p>
        </p:txBody>
      </p:sp>
      <p:sp>
        <p:nvSpPr>
          <p:cNvPr id="3" name="Content Placeholder 2">
            <a:extLst>
              <a:ext uri="{FF2B5EF4-FFF2-40B4-BE49-F238E27FC236}">
                <a16:creationId xmlns:a16="http://schemas.microsoft.com/office/drawing/2014/main" id="{BFB592BB-5EE0-F40A-36A0-C906513FAF4E}"/>
              </a:ext>
            </a:extLst>
          </p:cNvPr>
          <p:cNvSpPr>
            <a:spLocks noGrp="1"/>
          </p:cNvSpPr>
          <p:nvPr>
            <p:ph idx="1"/>
          </p:nvPr>
        </p:nvSpPr>
        <p:spPr/>
        <p:txBody>
          <a:bodyPr/>
          <a:lstStyle/>
          <a:p>
            <a:pPr>
              <a:buFont typeface="Wingdings" panose="05000000000000000000" pitchFamily="2" charset="2"/>
              <a:buChar char="Ø"/>
            </a:pPr>
            <a:r>
              <a:rPr lang="fr-FR" dirty="0"/>
              <a:t>The algorithm solved it problem by finding an optimal solution.</a:t>
            </a:r>
          </a:p>
          <a:p>
            <a:pPr>
              <a:buFont typeface="Wingdings" panose="05000000000000000000" pitchFamily="2" charset="2"/>
              <a:buChar char="Ø"/>
            </a:pPr>
            <a:r>
              <a:rPr lang="fr-FR" dirty="0"/>
              <a:t>The algorithm is fast and efficient with time complexity of O(n log n) or O(n).</a:t>
            </a:r>
          </a:p>
          <a:p>
            <a:pPr>
              <a:buFont typeface="Wingdings" panose="05000000000000000000" pitchFamily="2" charset="2"/>
              <a:buChar char="Ø"/>
            </a:pPr>
            <a:r>
              <a:rPr lang="fr-FR" dirty="0"/>
              <a:t>The sereach for optimal solution done without repetition.</a:t>
            </a:r>
          </a:p>
          <a:p>
            <a:pPr>
              <a:buFont typeface="Wingdings" panose="05000000000000000000" pitchFamily="2" charset="2"/>
              <a:buChar char="Ø"/>
            </a:pPr>
            <a:r>
              <a:rPr lang="fr-FR" dirty="0"/>
              <a:t>It is straightforward and easy to implement.</a:t>
            </a:r>
          </a:p>
        </p:txBody>
      </p:sp>
    </p:spTree>
    <p:extLst>
      <p:ext uri="{BB962C8B-B14F-4D97-AF65-F5344CB8AC3E}">
        <p14:creationId xmlns:p14="http://schemas.microsoft.com/office/powerpoint/2010/main" val="1783940863"/>
      </p:ext>
    </p:extLst>
  </p:cSld>
  <p:clrMapOvr>
    <a:masterClrMapping/>
  </p:clrMapOvr>
  <mc:AlternateContent xmlns:mc="http://schemas.openxmlformats.org/markup-compatibility/2006" xmlns:p14="http://schemas.microsoft.com/office/powerpoint/2010/main">
    <mc:Choice Requires="p14">
      <p:transition spd="slow" p14:dur="2000" advTm="3507"/>
    </mc:Choice>
    <mc:Fallback xmlns="">
      <p:transition spd="slow" advTm="35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72ED-2A78-7593-D3BE-02811D2C0145}"/>
              </a:ext>
            </a:extLst>
          </p:cNvPr>
          <p:cNvSpPr>
            <a:spLocks noGrp="1"/>
          </p:cNvSpPr>
          <p:nvPr>
            <p:ph type="title"/>
          </p:nvPr>
        </p:nvSpPr>
        <p:spPr/>
        <p:txBody>
          <a:bodyPr/>
          <a:lstStyle/>
          <a:p>
            <a:pPr algn="ctr"/>
            <a:r>
              <a:rPr lang="fr-FR" b="1" cap="all" dirty="0">
                <a:latin typeface="Arial Black" panose="020B0A04020102020204" pitchFamily="34" charset="0"/>
              </a:rPr>
              <a:t>ADVANTAGES OF GREEDY ALGORITHM</a:t>
            </a:r>
          </a:p>
        </p:txBody>
      </p:sp>
      <p:sp>
        <p:nvSpPr>
          <p:cNvPr id="3" name="Content Placeholder 2">
            <a:extLst>
              <a:ext uri="{FF2B5EF4-FFF2-40B4-BE49-F238E27FC236}">
                <a16:creationId xmlns:a16="http://schemas.microsoft.com/office/drawing/2014/main" id="{89D2846E-C035-E059-E5AD-8E0B7376F9F9}"/>
              </a:ext>
            </a:extLst>
          </p:cNvPr>
          <p:cNvSpPr>
            <a:spLocks noGrp="1"/>
          </p:cNvSpPr>
          <p:nvPr>
            <p:ph idx="1"/>
          </p:nvPr>
        </p:nvSpPr>
        <p:spPr/>
        <p:txBody>
          <a:bodyPr/>
          <a:lstStyle/>
          <a:p>
            <a:pPr>
              <a:buFont typeface="Wingdings" panose="05000000000000000000" pitchFamily="2" charset="2"/>
              <a:buChar char="Ø"/>
            </a:pPr>
            <a:r>
              <a:rPr lang="fr-FR" dirty="0"/>
              <a:t>Greedy algorithm are quite straight forward to implement and easy to Under stand. The are also Very efficient and have a lower complexity time.</a:t>
            </a:r>
          </a:p>
          <a:p>
            <a:pPr>
              <a:buFont typeface="Wingdings" panose="05000000000000000000" pitchFamily="2" charset="2"/>
              <a:buChar char="Ø"/>
            </a:pPr>
            <a:r>
              <a:rPr lang="fr-FR" dirty="0"/>
              <a:t>They are useful in solving optimization problems, returning a maximum or minimum value</a:t>
            </a:r>
          </a:p>
        </p:txBody>
      </p:sp>
    </p:spTree>
    <p:extLst>
      <p:ext uri="{BB962C8B-B14F-4D97-AF65-F5344CB8AC3E}">
        <p14:creationId xmlns:p14="http://schemas.microsoft.com/office/powerpoint/2010/main" val="4099992617"/>
      </p:ext>
    </p:extLst>
  </p:cSld>
  <p:clrMapOvr>
    <a:masterClrMapping/>
  </p:clrMapOvr>
  <mc:AlternateContent xmlns:mc="http://schemas.openxmlformats.org/markup-compatibility/2006" xmlns:p14="http://schemas.microsoft.com/office/powerpoint/2010/main">
    <mc:Choice Requires="p14">
      <p:transition spd="slow" p14:dur="2000" advTm="2931"/>
    </mc:Choice>
    <mc:Fallback xmlns="">
      <p:transition spd="slow" advTm="29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51EC-756E-6172-CBCF-5AEE859E1E6B}"/>
              </a:ext>
            </a:extLst>
          </p:cNvPr>
          <p:cNvSpPr>
            <a:spLocks noGrp="1"/>
          </p:cNvSpPr>
          <p:nvPr>
            <p:ph type="title"/>
          </p:nvPr>
        </p:nvSpPr>
        <p:spPr>
          <a:xfrm>
            <a:off x="585926" y="382881"/>
            <a:ext cx="11007571" cy="1325563"/>
          </a:xfrm>
        </p:spPr>
        <p:txBody>
          <a:bodyPr/>
          <a:lstStyle/>
          <a:p>
            <a:pPr algn="ctr"/>
            <a:r>
              <a:rPr lang="fr-FR" b="1" cap="all" dirty="0">
                <a:latin typeface="Arial Black" panose="020B0A04020102020204" pitchFamily="34" charset="0"/>
              </a:rPr>
              <a:t>DISADVANTAGES OF GREEDY  ALGORITHM</a:t>
            </a:r>
          </a:p>
        </p:txBody>
      </p:sp>
      <p:sp>
        <p:nvSpPr>
          <p:cNvPr id="3" name="Content Placeholder 2">
            <a:extLst>
              <a:ext uri="{FF2B5EF4-FFF2-40B4-BE49-F238E27FC236}">
                <a16:creationId xmlns:a16="http://schemas.microsoft.com/office/drawing/2014/main" id="{2187434A-3066-E50E-FE92-7F9D7881AF34}"/>
              </a:ext>
            </a:extLst>
          </p:cNvPr>
          <p:cNvSpPr>
            <a:spLocks noGrp="1"/>
          </p:cNvSpPr>
          <p:nvPr>
            <p:ph idx="1"/>
          </p:nvPr>
        </p:nvSpPr>
        <p:spPr/>
        <p:txBody>
          <a:bodyPr/>
          <a:lstStyle/>
          <a:p>
            <a:pPr>
              <a:buFont typeface="Wingdings" panose="05000000000000000000" pitchFamily="2" charset="2"/>
              <a:buChar char="Ø"/>
            </a:pPr>
            <a:r>
              <a:rPr lang="fr-FR" dirty="0"/>
              <a:t>Even though greedy algorithm are straightforward and helpful in optimization problem, they don’t offer the best solution at all time.</a:t>
            </a:r>
          </a:p>
          <a:p>
            <a:pPr>
              <a:buFont typeface="Wingdings" panose="05000000000000000000" pitchFamily="2" charset="2"/>
              <a:buChar char="Ø"/>
            </a:pPr>
            <a:r>
              <a:rPr lang="fr-FR" dirty="0"/>
              <a:t>Also greedy algorithm only run once, so they don’t check the correctness of the result produced.</a:t>
            </a:r>
          </a:p>
        </p:txBody>
      </p:sp>
    </p:spTree>
    <p:extLst>
      <p:ext uri="{BB962C8B-B14F-4D97-AF65-F5344CB8AC3E}">
        <p14:creationId xmlns:p14="http://schemas.microsoft.com/office/powerpoint/2010/main" val="4211953268"/>
      </p:ext>
    </p:extLst>
  </p:cSld>
  <p:clrMapOvr>
    <a:masterClrMapping/>
  </p:clrMapOvr>
  <mc:AlternateContent xmlns:mc="http://schemas.openxmlformats.org/markup-compatibility/2006" xmlns:p14="http://schemas.microsoft.com/office/powerpoint/2010/main">
    <mc:Choice Requires="p14">
      <p:transition spd="slow" p14:dur="2000" advTm="2677"/>
    </mc:Choice>
    <mc:Fallback xmlns="">
      <p:transition spd="slow" advTm="267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814B-DC7A-4360-D824-49962B764BC9}"/>
              </a:ext>
            </a:extLst>
          </p:cNvPr>
          <p:cNvSpPr>
            <a:spLocks noGrp="1"/>
          </p:cNvSpPr>
          <p:nvPr>
            <p:ph type="title"/>
          </p:nvPr>
        </p:nvSpPr>
        <p:spPr/>
        <p:txBody>
          <a:bodyPr>
            <a:normAutofit/>
          </a:bodyPr>
          <a:lstStyle/>
          <a:p>
            <a:pPr algn="ctr"/>
            <a:r>
              <a:rPr lang="fr-FR" b="1" cap="all"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642427B8-D4ED-B0EB-DEFF-AB14B77FDB3A}"/>
              </a:ext>
            </a:extLst>
          </p:cNvPr>
          <p:cNvSpPr>
            <a:spLocks noGrp="1"/>
          </p:cNvSpPr>
          <p:nvPr>
            <p:ph idx="1"/>
          </p:nvPr>
        </p:nvSpPr>
        <p:spPr/>
        <p:txBody>
          <a:bodyPr/>
          <a:lstStyle/>
          <a:p>
            <a:pPr>
              <a:buFont typeface="Wingdings" panose="05000000000000000000" pitchFamily="2" charset="2"/>
              <a:buChar char="Ø"/>
            </a:pPr>
            <a:r>
              <a:rPr lang="fr-FR" dirty="0"/>
              <a:t>Greedy algorithm are straightforward appraoch to solving optimization problems, returning a minimum or maximum valued.</a:t>
            </a:r>
          </a:p>
        </p:txBody>
      </p:sp>
    </p:spTree>
    <p:extLst>
      <p:ext uri="{BB962C8B-B14F-4D97-AF65-F5344CB8AC3E}">
        <p14:creationId xmlns:p14="http://schemas.microsoft.com/office/powerpoint/2010/main" val="3516649653"/>
      </p:ext>
    </p:extLst>
  </p:cSld>
  <p:clrMapOvr>
    <a:masterClrMapping/>
  </p:clrMapOvr>
  <mc:AlternateContent xmlns:mc="http://schemas.openxmlformats.org/markup-compatibility/2006" xmlns:p14="http://schemas.microsoft.com/office/powerpoint/2010/main">
    <mc:Choice Requires="p14">
      <p:transition spd="slow" p14:dur="2000" advTm="1816"/>
    </mc:Choice>
    <mc:Fallback xmlns="">
      <p:transition spd="slow" advTm="18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554C-FF99-7CD3-E7CE-BCEAF1EC2321}"/>
              </a:ext>
            </a:extLst>
          </p:cNvPr>
          <p:cNvSpPr>
            <a:spLocks noGrp="1"/>
          </p:cNvSpPr>
          <p:nvPr>
            <p:ph type="ctrTitle"/>
          </p:nvPr>
        </p:nvSpPr>
        <p:spPr/>
        <p:txBody>
          <a:bodyPr/>
          <a:lstStyle/>
          <a:p>
            <a:endParaRPr lang="fr-FR" dirty="0"/>
          </a:p>
        </p:txBody>
      </p:sp>
      <p:sp>
        <p:nvSpPr>
          <p:cNvPr id="3" name="Subtitle 2">
            <a:extLst>
              <a:ext uri="{FF2B5EF4-FFF2-40B4-BE49-F238E27FC236}">
                <a16:creationId xmlns:a16="http://schemas.microsoft.com/office/drawing/2014/main" id="{8BEF35AC-CFC4-7E10-881B-4C3CDA083AC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5911732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487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Calibri</vt:lpstr>
      <vt:lpstr>NEW TIME ROMA</vt:lpstr>
      <vt:lpstr>Times New Roman</vt:lpstr>
      <vt:lpstr>Trebuchet MS</vt:lpstr>
      <vt:lpstr>Wingdings</vt:lpstr>
      <vt:lpstr>Wingdings 3</vt:lpstr>
      <vt:lpstr>Facet</vt:lpstr>
      <vt:lpstr>PowerPoint Presentation</vt:lpstr>
      <vt:lpstr>GREEDY ALGORITHM</vt:lpstr>
      <vt:lpstr>HOW TO USE GREEDY ALGORITHM</vt:lpstr>
      <vt:lpstr> PROPERTIES OF  A GREEDY ALGORITHM</vt:lpstr>
      <vt:lpstr>CHARACTERISTIC OF GREEDY ALGORITHM</vt:lpstr>
      <vt:lpstr>ADVANTAGES OF GREEDY ALGORITHM</vt:lpstr>
      <vt:lpstr>DISADVANTAGES OF GREEDY  ALGORITHM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rayanmelachio18@gmail.com</dc:creator>
  <cp:lastModifiedBy>rayanmelachio18@gmail.com</cp:lastModifiedBy>
  <cp:revision>14</cp:revision>
  <dcterms:created xsi:type="dcterms:W3CDTF">2024-01-06T16:14:00Z</dcterms:created>
  <dcterms:modified xsi:type="dcterms:W3CDTF">2024-01-08T14:01:26Z</dcterms:modified>
</cp:coreProperties>
</file>