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62e4ea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62e4ea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62e4ea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62e4ea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d62e4ea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d62e4ea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62e4ea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62e4ea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62e4ea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62e4ea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62e4ea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62e4ea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62e4ea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62e4ea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18925" y="2844725"/>
            <a:ext cx="66522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Estudiantes: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 Jorge Luis Rodríguez Cruz - Carnet: 2020010773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❖"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Kenneth Fuentes Martínez  - Carnet: 2019026305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2018"/>
          <a:stretch/>
        </p:blipFill>
        <p:spPr>
          <a:xfrm>
            <a:off x="745496" y="504100"/>
            <a:ext cx="5526651" cy="1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276225"/>
            <a:ext cx="64198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75" y="102275"/>
            <a:ext cx="7187650" cy="49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0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>
                <a:latin typeface="Georgia"/>
                <a:ea typeface="Georgia"/>
                <a:cs typeface="Georgia"/>
                <a:sym typeface="Georgia"/>
              </a:rPr>
              <a:t>Estructura</a:t>
            </a:r>
            <a:endParaRPr sz="20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50" y="681625"/>
            <a:ext cx="6692375" cy="42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28375" y="920600"/>
            <a:ext cx="12831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>
                <a:latin typeface="Georgia"/>
                <a:ea typeface="Georgia"/>
                <a:cs typeface="Georgia"/>
                <a:sym typeface="Georgia"/>
              </a:rPr>
              <a:t>Problema</a:t>
            </a:r>
            <a:endParaRPr sz="17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517050" y="1152475"/>
            <a:ext cx="3314700" cy="29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" y="1489850"/>
            <a:ext cx="4135924" cy="27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9850"/>
            <a:ext cx="4033550" cy="28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5950100" y="1080650"/>
            <a:ext cx="25563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>
                <a:latin typeface="Georgia"/>
                <a:ea typeface="Georgia"/>
                <a:cs typeface="Georgia"/>
                <a:sym typeface="Georgia"/>
              </a:rPr>
              <a:t>Solución</a:t>
            </a:r>
            <a:r>
              <a:rPr lang="es" sz="1620">
                <a:latin typeface="Georgia"/>
                <a:ea typeface="Georgia"/>
                <a:cs typeface="Georgia"/>
                <a:sym typeface="Georgia"/>
              </a:rPr>
              <a:t> Abstract Factory</a:t>
            </a:r>
            <a:endParaRPr sz="16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719138"/>
            <a:ext cx="63341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74700"/>
            <a:ext cx="44082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>
                <a:latin typeface="Georgia"/>
                <a:ea typeface="Georgia"/>
                <a:cs typeface="Georgia"/>
                <a:sym typeface="Georgia"/>
              </a:rPr>
              <a:t>Ejemplos de </a:t>
            </a:r>
            <a:r>
              <a:rPr lang="es" sz="1720">
                <a:latin typeface="Georgia"/>
                <a:ea typeface="Georgia"/>
                <a:cs typeface="Georgia"/>
                <a:sym typeface="Georgia"/>
              </a:rPr>
              <a:t>Código y Diagrama de clases</a:t>
            </a:r>
            <a:endParaRPr sz="17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119175"/>
            <a:ext cx="59531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310500" y="1913850"/>
            <a:ext cx="25230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latin typeface="Georgia"/>
                <a:ea typeface="Georgia"/>
                <a:cs typeface="Georgia"/>
                <a:sym typeface="Georgia"/>
              </a:rPr>
              <a:t>Gracias</a:t>
            </a:r>
            <a:endParaRPr sz="5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79225" y="4249400"/>
            <a:ext cx="47436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065">
                <a:solidFill>
                  <a:schemeClr val="dk1"/>
                </a:solidFill>
              </a:rPr>
              <a:t>Presentación</a:t>
            </a:r>
            <a:r>
              <a:rPr lang="es" sz="1065">
                <a:solidFill>
                  <a:schemeClr val="dk1"/>
                </a:solidFill>
              </a:rPr>
              <a:t> basada en resumen de Abstract Factory de </a:t>
            </a:r>
            <a:r>
              <a:rPr lang="es" sz="1065">
                <a:solidFill>
                  <a:schemeClr val="dk1"/>
                </a:solidFill>
              </a:rPr>
              <a:t>Refactoring</a:t>
            </a:r>
            <a:r>
              <a:rPr lang="es" sz="1065">
                <a:solidFill>
                  <a:schemeClr val="dk1"/>
                </a:solidFill>
              </a:rPr>
              <a:t> Guru.</a:t>
            </a:r>
            <a:endParaRPr sz="10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065">
                <a:solidFill>
                  <a:schemeClr val="dk1"/>
                </a:solidFill>
              </a:rPr>
              <a:t>https://refactoring.guru/es/design-patterns/abstract-factory</a:t>
            </a:r>
            <a:endParaRPr sz="1065">
              <a:solidFill>
                <a:schemeClr val="dk1"/>
              </a:solidFill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-5250" y="1913850"/>
            <a:ext cx="9154500" cy="2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56725" y="3081625"/>
            <a:ext cx="9154500" cy="29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>
            <p:ph type="title"/>
          </p:nvPr>
        </p:nvSpPr>
        <p:spPr>
          <a:xfrm>
            <a:off x="179225" y="3760700"/>
            <a:ext cx="1801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Georgia"/>
                <a:ea typeface="Georgia"/>
                <a:cs typeface="Georgia"/>
                <a:sym typeface="Georgia"/>
              </a:rPr>
              <a:t>Fuentes: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