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 id="259" r:id="rId7"/>
    <p:sldId id="260" r:id="rId8"/>
    <p:sldId id="261" r:id="rId9"/>
    <p:sldId id="262" r:id="rId10"/>
    <p:sldId id="263"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8"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58E76-10BA-F7D3-ED33-9D6345EEEC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052C17-23C3-A31C-7821-408C149B6D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93D3DC-E975-4051-1998-01692CE04E22}"/>
              </a:ext>
            </a:extLst>
          </p:cNvPr>
          <p:cNvSpPr>
            <a:spLocks noGrp="1"/>
          </p:cNvSpPr>
          <p:nvPr>
            <p:ph type="dt" sz="half" idx="10"/>
          </p:nvPr>
        </p:nvSpPr>
        <p:spPr/>
        <p:txBody>
          <a:bodyPr/>
          <a:lstStyle/>
          <a:p>
            <a:fld id="{AEDEBA7E-B114-4DDB-86FD-6B9BD72B8497}" type="datetimeFigureOut">
              <a:rPr lang="en-US" smtClean="0"/>
              <a:t>6/22/2022</a:t>
            </a:fld>
            <a:endParaRPr lang="en-US"/>
          </a:p>
        </p:txBody>
      </p:sp>
      <p:sp>
        <p:nvSpPr>
          <p:cNvPr id="5" name="Footer Placeholder 4">
            <a:extLst>
              <a:ext uri="{FF2B5EF4-FFF2-40B4-BE49-F238E27FC236}">
                <a16:creationId xmlns:a16="http://schemas.microsoft.com/office/drawing/2014/main" id="{5B4B6061-278F-2B0E-BDBA-FFDE8F085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FF0CDD-6402-4F37-3038-E01C6473ADB9}"/>
              </a:ext>
            </a:extLst>
          </p:cNvPr>
          <p:cNvSpPr>
            <a:spLocks noGrp="1"/>
          </p:cNvSpPr>
          <p:nvPr>
            <p:ph type="sldNum" sz="quarter" idx="12"/>
          </p:nvPr>
        </p:nvSpPr>
        <p:spPr/>
        <p:txBody>
          <a:bodyPr/>
          <a:lstStyle/>
          <a:p>
            <a:fld id="{84F5749C-C2B5-4C13-A063-3CC5D99C83B3}" type="slidenum">
              <a:rPr lang="en-US" smtClean="0"/>
              <a:t>‹#›</a:t>
            </a:fld>
            <a:endParaRPr lang="en-US"/>
          </a:p>
        </p:txBody>
      </p:sp>
    </p:spTree>
    <p:extLst>
      <p:ext uri="{BB962C8B-B14F-4D97-AF65-F5344CB8AC3E}">
        <p14:creationId xmlns:p14="http://schemas.microsoft.com/office/powerpoint/2010/main" val="2632395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DACBD-CDB3-DFFB-29C6-377FB1BF7D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BEC397-F3DA-D318-A1F8-A8D0AE5C9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002453-3D8E-5CCA-21A2-F3286E1249F2}"/>
              </a:ext>
            </a:extLst>
          </p:cNvPr>
          <p:cNvSpPr>
            <a:spLocks noGrp="1"/>
          </p:cNvSpPr>
          <p:nvPr>
            <p:ph type="dt" sz="half" idx="10"/>
          </p:nvPr>
        </p:nvSpPr>
        <p:spPr/>
        <p:txBody>
          <a:bodyPr/>
          <a:lstStyle/>
          <a:p>
            <a:fld id="{AEDEBA7E-B114-4DDB-86FD-6B9BD72B8497}" type="datetimeFigureOut">
              <a:rPr lang="en-US" smtClean="0"/>
              <a:t>6/22/2022</a:t>
            </a:fld>
            <a:endParaRPr lang="en-US"/>
          </a:p>
        </p:txBody>
      </p:sp>
      <p:sp>
        <p:nvSpPr>
          <p:cNvPr id="5" name="Footer Placeholder 4">
            <a:extLst>
              <a:ext uri="{FF2B5EF4-FFF2-40B4-BE49-F238E27FC236}">
                <a16:creationId xmlns:a16="http://schemas.microsoft.com/office/drawing/2014/main" id="{57363D39-2725-FB9D-B41D-A7A18F454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147B0C-D826-2593-1B6A-C7C4ABC3CD9E}"/>
              </a:ext>
            </a:extLst>
          </p:cNvPr>
          <p:cNvSpPr>
            <a:spLocks noGrp="1"/>
          </p:cNvSpPr>
          <p:nvPr>
            <p:ph type="sldNum" sz="quarter" idx="12"/>
          </p:nvPr>
        </p:nvSpPr>
        <p:spPr/>
        <p:txBody>
          <a:bodyPr/>
          <a:lstStyle/>
          <a:p>
            <a:fld id="{84F5749C-C2B5-4C13-A063-3CC5D99C83B3}" type="slidenum">
              <a:rPr lang="en-US" smtClean="0"/>
              <a:t>‹#›</a:t>
            </a:fld>
            <a:endParaRPr lang="en-US"/>
          </a:p>
        </p:txBody>
      </p:sp>
    </p:spTree>
    <p:extLst>
      <p:ext uri="{BB962C8B-B14F-4D97-AF65-F5344CB8AC3E}">
        <p14:creationId xmlns:p14="http://schemas.microsoft.com/office/powerpoint/2010/main" val="425002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93725B-C696-2715-0834-E18C4C7060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77E3A5-BD78-1D33-2ADD-F7355B04FE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DDDF20-A6F4-D3FF-C99B-77FFCF435B96}"/>
              </a:ext>
            </a:extLst>
          </p:cNvPr>
          <p:cNvSpPr>
            <a:spLocks noGrp="1"/>
          </p:cNvSpPr>
          <p:nvPr>
            <p:ph type="dt" sz="half" idx="10"/>
          </p:nvPr>
        </p:nvSpPr>
        <p:spPr/>
        <p:txBody>
          <a:bodyPr/>
          <a:lstStyle/>
          <a:p>
            <a:fld id="{AEDEBA7E-B114-4DDB-86FD-6B9BD72B8497}" type="datetimeFigureOut">
              <a:rPr lang="en-US" smtClean="0"/>
              <a:t>6/22/2022</a:t>
            </a:fld>
            <a:endParaRPr lang="en-US"/>
          </a:p>
        </p:txBody>
      </p:sp>
      <p:sp>
        <p:nvSpPr>
          <p:cNvPr id="5" name="Footer Placeholder 4">
            <a:extLst>
              <a:ext uri="{FF2B5EF4-FFF2-40B4-BE49-F238E27FC236}">
                <a16:creationId xmlns:a16="http://schemas.microsoft.com/office/drawing/2014/main" id="{711EEFBE-EA86-A213-34A6-FE132FD8C8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3DB4FC-F31F-7E54-309D-F40AACCD2D2A}"/>
              </a:ext>
            </a:extLst>
          </p:cNvPr>
          <p:cNvSpPr>
            <a:spLocks noGrp="1"/>
          </p:cNvSpPr>
          <p:nvPr>
            <p:ph type="sldNum" sz="quarter" idx="12"/>
          </p:nvPr>
        </p:nvSpPr>
        <p:spPr/>
        <p:txBody>
          <a:bodyPr/>
          <a:lstStyle/>
          <a:p>
            <a:fld id="{84F5749C-C2B5-4C13-A063-3CC5D99C83B3}" type="slidenum">
              <a:rPr lang="en-US" smtClean="0"/>
              <a:t>‹#›</a:t>
            </a:fld>
            <a:endParaRPr lang="en-US"/>
          </a:p>
        </p:txBody>
      </p:sp>
    </p:spTree>
    <p:extLst>
      <p:ext uri="{BB962C8B-B14F-4D97-AF65-F5344CB8AC3E}">
        <p14:creationId xmlns:p14="http://schemas.microsoft.com/office/powerpoint/2010/main" val="1354138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6C13C-B01C-8DB0-9BC7-9B38A29DB2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8E05C3-94D3-059A-5E64-E86699F25A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5172A6-2242-1B4B-24BA-BF3D61DA635A}"/>
              </a:ext>
            </a:extLst>
          </p:cNvPr>
          <p:cNvSpPr>
            <a:spLocks noGrp="1"/>
          </p:cNvSpPr>
          <p:nvPr>
            <p:ph type="dt" sz="half" idx="10"/>
          </p:nvPr>
        </p:nvSpPr>
        <p:spPr/>
        <p:txBody>
          <a:bodyPr/>
          <a:lstStyle/>
          <a:p>
            <a:fld id="{AEDEBA7E-B114-4DDB-86FD-6B9BD72B8497}" type="datetimeFigureOut">
              <a:rPr lang="en-US" smtClean="0"/>
              <a:t>6/22/2022</a:t>
            </a:fld>
            <a:endParaRPr lang="en-US"/>
          </a:p>
        </p:txBody>
      </p:sp>
      <p:sp>
        <p:nvSpPr>
          <p:cNvPr id="5" name="Footer Placeholder 4">
            <a:extLst>
              <a:ext uri="{FF2B5EF4-FFF2-40B4-BE49-F238E27FC236}">
                <a16:creationId xmlns:a16="http://schemas.microsoft.com/office/drawing/2014/main" id="{9B2A028E-874E-875D-D321-A1460F4E3C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7ED17D-212E-3AD6-7CCA-FF28D7A45498}"/>
              </a:ext>
            </a:extLst>
          </p:cNvPr>
          <p:cNvSpPr>
            <a:spLocks noGrp="1"/>
          </p:cNvSpPr>
          <p:nvPr>
            <p:ph type="sldNum" sz="quarter" idx="12"/>
          </p:nvPr>
        </p:nvSpPr>
        <p:spPr/>
        <p:txBody>
          <a:bodyPr/>
          <a:lstStyle/>
          <a:p>
            <a:fld id="{84F5749C-C2B5-4C13-A063-3CC5D99C83B3}" type="slidenum">
              <a:rPr lang="en-US" smtClean="0"/>
              <a:t>‹#›</a:t>
            </a:fld>
            <a:endParaRPr lang="en-US"/>
          </a:p>
        </p:txBody>
      </p:sp>
    </p:spTree>
    <p:extLst>
      <p:ext uri="{BB962C8B-B14F-4D97-AF65-F5344CB8AC3E}">
        <p14:creationId xmlns:p14="http://schemas.microsoft.com/office/powerpoint/2010/main" val="1543605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C2F55-AEBA-6634-7426-A9126C98AA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E2E843-73E3-BF1D-40C1-47BA332691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70B17F-9C08-E6EE-E50B-ED7E980FE8B1}"/>
              </a:ext>
            </a:extLst>
          </p:cNvPr>
          <p:cNvSpPr>
            <a:spLocks noGrp="1"/>
          </p:cNvSpPr>
          <p:nvPr>
            <p:ph type="dt" sz="half" idx="10"/>
          </p:nvPr>
        </p:nvSpPr>
        <p:spPr/>
        <p:txBody>
          <a:bodyPr/>
          <a:lstStyle/>
          <a:p>
            <a:fld id="{AEDEBA7E-B114-4DDB-86FD-6B9BD72B8497}" type="datetimeFigureOut">
              <a:rPr lang="en-US" smtClean="0"/>
              <a:t>6/22/2022</a:t>
            </a:fld>
            <a:endParaRPr lang="en-US"/>
          </a:p>
        </p:txBody>
      </p:sp>
      <p:sp>
        <p:nvSpPr>
          <p:cNvPr id="5" name="Footer Placeholder 4">
            <a:extLst>
              <a:ext uri="{FF2B5EF4-FFF2-40B4-BE49-F238E27FC236}">
                <a16:creationId xmlns:a16="http://schemas.microsoft.com/office/drawing/2014/main" id="{408D0D67-DE42-7153-27F7-FA38E72EA5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9828A1-C429-9E69-B48A-D0242DA087BD}"/>
              </a:ext>
            </a:extLst>
          </p:cNvPr>
          <p:cNvSpPr>
            <a:spLocks noGrp="1"/>
          </p:cNvSpPr>
          <p:nvPr>
            <p:ph type="sldNum" sz="quarter" idx="12"/>
          </p:nvPr>
        </p:nvSpPr>
        <p:spPr/>
        <p:txBody>
          <a:bodyPr/>
          <a:lstStyle/>
          <a:p>
            <a:fld id="{84F5749C-C2B5-4C13-A063-3CC5D99C83B3}" type="slidenum">
              <a:rPr lang="en-US" smtClean="0"/>
              <a:t>‹#›</a:t>
            </a:fld>
            <a:endParaRPr lang="en-US"/>
          </a:p>
        </p:txBody>
      </p:sp>
    </p:spTree>
    <p:extLst>
      <p:ext uri="{BB962C8B-B14F-4D97-AF65-F5344CB8AC3E}">
        <p14:creationId xmlns:p14="http://schemas.microsoft.com/office/powerpoint/2010/main" val="2277287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DBCDC-C043-9011-74F9-E783864CA3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D11F-5648-F06C-7C30-33EE929399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E12C80-73AC-5778-F441-E4C205517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87CA6F-4474-66D9-178C-2AC3ED38ED3E}"/>
              </a:ext>
            </a:extLst>
          </p:cNvPr>
          <p:cNvSpPr>
            <a:spLocks noGrp="1"/>
          </p:cNvSpPr>
          <p:nvPr>
            <p:ph type="dt" sz="half" idx="10"/>
          </p:nvPr>
        </p:nvSpPr>
        <p:spPr/>
        <p:txBody>
          <a:bodyPr/>
          <a:lstStyle/>
          <a:p>
            <a:fld id="{AEDEBA7E-B114-4DDB-86FD-6B9BD72B8497}" type="datetimeFigureOut">
              <a:rPr lang="en-US" smtClean="0"/>
              <a:t>6/22/2022</a:t>
            </a:fld>
            <a:endParaRPr lang="en-US"/>
          </a:p>
        </p:txBody>
      </p:sp>
      <p:sp>
        <p:nvSpPr>
          <p:cNvPr id="6" name="Footer Placeholder 5">
            <a:extLst>
              <a:ext uri="{FF2B5EF4-FFF2-40B4-BE49-F238E27FC236}">
                <a16:creationId xmlns:a16="http://schemas.microsoft.com/office/drawing/2014/main" id="{FA73011E-AAE3-5151-0A90-4D07B4992D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0DE8C7-D636-2163-8622-BD7AD2120793}"/>
              </a:ext>
            </a:extLst>
          </p:cNvPr>
          <p:cNvSpPr>
            <a:spLocks noGrp="1"/>
          </p:cNvSpPr>
          <p:nvPr>
            <p:ph type="sldNum" sz="quarter" idx="12"/>
          </p:nvPr>
        </p:nvSpPr>
        <p:spPr/>
        <p:txBody>
          <a:bodyPr/>
          <a:lstStyle/>
          <a:p>
            <a:fld id="{84F5749C-C2B5-4C13-A063-3CC5D99C83B3}" type="slidenum">
              <a:rPr lang="en-US" smtClean="0"/>
              <a:t>‹#›</a:t>
            </a:fld>
            <a:endParaRPr lang="en-US"/>
          </a:p>
        </p:txBody>
      </p:sp>
    </p:spTree>
    <p:extLst>
      <p:ext uri="{BB962C8B-B14F-4D97-AF65-F5344CB8AC3E}">
        <p14:creationId xmlns:p14="http://schemas.microsoft.com/office/powerpoint/2010/main" val="2086021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56550-BD7C-DBA4-3E26-CF7BFF5B07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D7D05C-7BD2-0C33-85A5-3D94C633E4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51A6E8-9D54-511C-1597-32E6F1F4E8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9B4C9C-41B6-B646-FB49-1D0ACBA2BE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25451B-51C4-668F-6AEB-49BD280A6C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E18831-DE2A-F745-416A-4C621671361E}"/>
              </a:ext>
            </a:extLst>
          </p:cNvPr>
          <p:cNvSpPr>
            <a:spLocks noGrp="1"/>
          </p:cNvSpPr>
          <p:nvPr>
            <p:ph type="dt" sz="half" idx="10"/>
          </p:nvPr>
        </p:nvSpPr>
        <p:spPr/>
        <p:txBody>
          <a:bodyPr/>
          <a:lstStyle/>
          <a:p>
            <a:fld id="{AEDEBA7E-B114-4DDB-86FD-6B9BD72B8497}" type="datetimeFigureOut">
              <a:rPr lang="en-US" smtClean="0"/>
              <a:t>6/22/2022</a:t>
            </a:fld>
            <a:endParaRPr lang="en-US"/>
          </a:p>
        </p:txBody>
      </p:sp>
      <p:sp>
        <p:nvSpPr>
          <p:cNvPr id="8" name="Footer Placeholder 7">
            <a:extLst>
              <a:ext uri="{FF2B5EF4-FFF2-40B4-BE49-F238E27FC236}">
                <a16:creationId xmlns:a16="http://schemas.microsoft.com/office/drawing/2014/main" id="{3042D27B-EE05-40C0-8BD3-1DCC449DC2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5A4F0A-8EA1-A5C4-D174-4414EA05CEBE}"/>
              </a:ext>
            </a:extLst>
          </p:cNvPr>
          <p:cNvSpPr>
            <a:spLocks noGrp="1"/>
          </p:cNvSpPr>
          <p:nvPr>
            <p:ph type="sldNum" sz="quarter" idx="12"/>
          </p:nvPr>
        </p:nvSpPr>
        <p:spPr/>
        <p:txBody>
          <a:bodyPr/>
          <a:lstStyle/>
          <a:p>
            <a:fld id="{84F5749C-C2B5-4C13-A063-3CC5D99C83B3}" type="slidenum">
              <a:rPr lang="en-US" smtClean="0"/>
              <a:t>‹#›</a:t>
            </a:fld>
            <a:endParaRPr lang="en-US"/>
          </a:p>
        </p:txBody>
      </p:sp>
    </p:spTree>
    <p:extLst>
      <p:ext uri="{BB962C8B-B14F-4D97-AF65-F5344CB8AC3E}">
        <p14:creationId xmlns:p14="http://schemas.microsoft.com/office/powerpoint/2010/main" val="3088948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55960-10DC-68DC-C109-CFF834C421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CAFFF8-E4B3-53B3-46A4-742B56BE0D12}"/>
              </a:ext>
            </a:extLst>
          </p:cNvPr>
          <p:cNvSpPr>
            <a:spLocks noGrp="1"/>
          </p:cNvSpPr>
          <p:nvPr>
            <p:ph type="dt" sz="half" idx="10"/>
          </p:nvPr>
        </p:nvSpPr>
        <p:spPr/>
        <p:txBody>
          <a:bodyPr/>
          <a:lstStyle/>
          <a:p>
            <a:fld id="{AEDEBA7E-B114-4DDB-86FD-6B9BD72B8497}" type="datetimeFigureOut">
              <a:rPr lang="en-US" smtClean="0"/>
              <a:t>6/22/2022</a:t>
            </a:fld>
            <a:endParaRPr lang="en-US"/>
          </a:p>
        </p:txBody>
      </p:sp>
      <p:sp>
        <p:nvSpPr>
          <p:cNvPr id="4" name="Footer Placeholder 3">
            <a:extLst>
              <a:ext uri="{FF2B5EF4-FFF2-40B4-BE49-F238E27FC236}">
                <a16:creationId xmlns:a16="http://schemas.microsoft.com/office/drawing/2014/main" id="{CFD32E1D-E3B1-33C3-CDCE-AB8F6863A5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4C5E67-8EA0-6859-A3DC-EE2E362FF67F}"/>
              </a:ext>
            </a:extLst>
          </p:cNvPr>
          <p:cNvSpPr>
            <a:spLocks noGrp="1"/>
          </p:cNvSpPr>
          <p:nvPr>
            <p:ph type="sldNum" sz="quarter" idx="12"/>
          </p:nvPr>
        </p:nvSpPr>
        <p:spPr/>
        <p:txBody>
          <a:bodyPr/>
          <a:lstStyle/>
          <a:p>
            <a:fld id="{84F5749C-C2B5-4C13-A063-3CC5D99C83B3}" type="slidenum">
              <a:rPr lang="en-US" smtClean="0"/>
              <a:t>‹#›</a:t>
            </a:fld>
            <a:endParaRPr lang="en-US"/>
          </a:p>
        </p:txBody>
      </p:sp>
    </p:spTree>
    <p:extLst>
      <p:ext uri="{BB962C8B-B14F-4D97-AF65-F5344CB8AC3E}">
        <p14:creationId xmlns:p14="http://schemas.microsoft.com/office/powerpoint/2010/main" val="2725908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5EA33D-68DB-C0B9-44DC-387866C865D1}"/>
              </a:ext>
            </a:extLst>
          </p:cNvPr>
          <p:cNvSpPr>
            <a:spLocks noGrp="1"/>
          </p:cNvSpPr>
          <p:nvPr>
            <p:ph type="dt" sz="half" idx="10"/>
          </p:nvPr>
        </p:nvSpPr>
        <p:spPr/>
        <p:txBody>
          <a:bodyPr/>
          <a:lstStyle/>
          <a:p>
            <a:fld id="{AEDEBA7E-B114-4DDB-86FD-6B9BD72B8497}" type="datetimeFigureOut">
              <a:rPr lang="en-US" smtClean="0"/>
              <a:t>6/22/2022</a:t>
            </a:fld>
            <a:endParaRPr lang="en-US"/>
          </a:p>
        </p:txBody>
      </p:sp>
      <p:sp>
        <p:nvSpPr>
          <p:cNvPr id="3" name="Footer Placeholder 2">
            <a:extLst>
              <a:ext uri="{FF2B5EF4-FFF2-40B4-BE49-F238E27FC236}">
                <a16:creationId xmlns:a16="http://schemas.microsoft.com/office/drawing/2014/main" id="{207FED63-B495-555B-C9C6-EC122468C5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2BEBE4-50DD-C590-E70E-6143993E5D58}"/>
              </a:ext>
            </a:extLst>
          </p:cNvPr>
          <p:cNvSpPr>
            <a:spLocks noGrp="1"/>
          </p:cNvSpPr>
          <p:nvPr>
            <p:ph type="sldNum" sz="quarter" idx="12"/>
          </p:nvPr>
        </p:nvSpPr>
        <p:spPr/>
        <p:txBody>
          <a:bodyPr/>
          <a:lstStyle/>
          <a:p>
            <a:fld id="{84F5749C-C2B5-4C13-A063-3CC5D99C83B3}" type="slidenum">
              <a:rPr lang="en-US" smtClean="0"/>
              <a:t>‹#›</a:t>
            </a:fld>
            <a:endParaRPr lang="en-US"/>
          </a:p>
        </p:txBody>
      </p:sp>
    </p:spTree>
    <p:extLst>
      <p:ext uri="{BB962C8B-B14F-4D97-AF65-F5344CB8AC3E}">
        <p14:creationId xmlns:p14="http://schemas.microsoft.com/office/powerpoint/2010/main" val="2180164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18C93-58DA-97EB-19E1-3315F9B19D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C42F14-57A2-0F09-D16C-1447572A75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B6FDDF-98FF-3D15-2E17-1A07D6CAAE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3DBC41-42BC-715B-BE73-E1BAA123BB4C}"/>
              </a:ext>
            </a:extLst>
          </p:cNvPr>
          <p:cNvSpPr>
            <a:spLocks noGrp="1"/>
          </p:cNvSpPr>
          <p:nvPr>
            <p:ph type="dt" sz="half" idx="10"/>
          </p:nvPr>
        </p:nvSpPr>
        <p:spPr/>
        <p:txBody>
          <a:bodyPr/>
          <a:lstStyle/>
          <a:p>
            <a:fld id="{AEDEBA7E-B114-4DDB-86FD-6B9BD72B8497}" type="datetimeFigureOut">
              <a:rPr lang="en-US" smtClean="0"/>
              <a:t>6/22/2022</a:t>
            </a:fld>
            <a:endParaRPr lang="en-US"/>
          </a:p>
        </p:txBody>
      </p:sp>
      <p:sp>
        <p:nvSpPr>
          <p:cNvPr id="6" name="Footer Placeholder 5">
            <a:extLst>
              <a:ext uri="{FF2B5EF4-FFF2-40B4-BE49-F238E27FC236}">
                <a16:creationId xmlns:a16="http://schemas.microsoft.com/office/drawing/2014/main" id="{325A6F0B-0579-D328-272D-3D660CEE5E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E2DBD9-3FB2-373F-90DC-857C0C62561E}"/>
              </a:ext>
            </a:extLst>
          </p:cNvPr>
          <p:cNvSpPr>
            <a:spLocks noGrp="1"/>
          </p:cNvSpPr>
          <p:nvPr>
            <p:ph type="sldNum" sz="quarter" idx="12"/>
          </p:nvPr>
        </p:nvSpPr>
        <p:spPr/>
        <p:txBody>
          <a:bodyPr/>
          <a:lstStyle/>
          <a:p>
            <a:fld id="{84F5749C-C2B5-4C13-A063-3CC5D99C83B3}" type="slidenum">
              <a:rPr lang="en-US" smtClean="0"/>
              <a:t>‹#›</a:t>
            </a:fld>
            <a:endParaRPr lang="en-US"/>
          </a:p>
        </p:txBody>
      </p:sp>
    </p:spTree>
    <p:extLst>
      <p:ext uri="{BB962C8B-B14F-4D97-AF65-F5344CB8AC3E}">
        <p14:creationId xmlns:p14="http://schemas.microsoft.com/office/powerpoint/2010/main" val="3623966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EE0C9-0B4E-5D0B-8A1B-3FD242AD77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97BBF2-7090-D1C9-7518-89A6040CB6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EFD14E-80B7-CAF4-4D7E-02A0FEAABD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B5630C-C73D-988A-3090-F19158CA0D4F}"/>
              </a:ext>
            </a:extLst>
          </p:cNvPr>
          <p:cNvSpPr>
            <a:spLocks noGrp="1"/>
          </p:cNvSpPr>
          <p:nvPr>
            <p:ph type="dt" sz="half" idx="10"/>
          </p:nvPr>
        </p:nvSpPr>
        <p:spPr/>
        <p:txBody>
          <a:bodyPr/>
          <a:lstStyle/>
          <a:p>
            <a:fld id="{AEDEBA7E-B114-4DDB-86FD-6B9BD72B8497}" type="datetimeFigureOut">
              <a:rPr lang="en-US" smtClean="0"/>
              <a:t>6/22/2022</a:t>
            </a:fld>
            <a:endParaRPr lang="en-US"/>
          </a:p>
        </p:txBody>
      </p:sp>
      <p:sp>
        <p:nvSpPr>
          <p:cNvPr id="6" name="Footer Placeholder 5">
            <a:extLst>
              <a:ext uri="{FF2B5EF4-FFF2-40B4-BE49-F238E27FC236}">
                <a16:creationId xmlns:a16="http://schemas.microsoft.com/office/drawing/2014/main" id="{E3D65731-9ED2-6CE8-626D-8BD9E5E77D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03494-495F-C47D-8FC9-BFB16CEBC7B8}"/>
              </a:ext>
            </a:extLst>
          </p:cNvPr>
          <p:cNvSpPr>
            <a:spLocks noGrp="1"/>
          </p:cNvSpPr>
          <p:nvPr>
            <p:ph type="sldNum" sz="quarter" idx="12"/>
          </p:nvPr>
        </p:nvSpPr>
        <p:spPr/>
        <p:txBody>
          <a:bodyPr/>
          <a:lstStyle/>
          <a:p>
            <a:fld id="{84F5749C-C2B5-4C13-A063-3CC5D99C83B3}" type="slidenum">
              <a:rPr lang="en-US" smtClean="0"/>
              <a:t>‹#›</a:t>
            </a:fld>
            <a:endParaRPr lang="en-US"/>
          </a:p>
        </p:txBody>
      </p:sp>
    </p:spTree>
    <p:extLst>
      <p:ext uri="{BB962C8B-B14F-4D97-AF65-F5344CB8AC3E}">
        <p14:creationId xmlns:p14="http://schemas.microsoft.com/office/powerpoint/2010/main" val="1660534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612429-9C87-6127-CF39-96D0BFF069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898306-580C-CE99-CCF9-BF401AD59C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1D6480-EFD2-4B1D-5533-1F00D6C85E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EBA7E-B114-4DDB-86FD-6B9BD72B8497}" type="datetimeFigureOut">
              <a:rPr lang="en-US" smtClean="0"/>
              <a:t>6/22/2022</a:t>
            </a:fld>
            <a:endParaRPr lang="en-US"/>
          </a:p>
        </p:txBody>
      </p:sp>
      <p:sp>
        <p:nvSpPr>
          <p:cNvPr id="5" name="Footer Placeholder 4">
            <a:extLst>
              <a:ext uri="{FF2B5EF4-FFF2-40B4-BE49-F238E27FC236}">
                <a16:creationId xmlns:a16="http://schemas.microsoft.com/office/drawing/2014/main" id="{8A9AC802-1E64-B82B-2D2E-614F5CC5D5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5245DC-48AC-38A2-9EE2-76D73A3E82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F5749C-C2B5-4C13-A063-3CC5D99C83B3}" type="slidenum">
              <a:rPr lang="en-US" smtClean="0"/>
              <a:t>‹#›</a:t>
            </a:fld>
            <a:endParaRPr lang="en-US"/>
          </a:p>
        </p:txBody>
      </p:sp>
    </p:spTree>
    <p:extLst>
      <p:ext uri="{BB962C8B-B14F-4D97-AF65-F5344CB8AC3E}">
        <p14:creationId xmlns:p14="http://schemas.microsoft.com/office/powerpoint/2010/main" val="2170021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2" name="Picture 1">
            <a:extLst>
              <a:ext uri="{FF2B5EF4-FFF2-40B4-BE49-F238E27FC236}">
                <a16:creationId xmlns:a16="http://schemas.microsoft.com/office/drawing/2014/main" id="{6C29CF6D-D23F-53DD-3D91-4AD22FAA65D2}"/>
              </a:ext>
            </a:extLst>
          </p:cNvPr>
          <p:cNvPicPr>
            <a:picLocks noChangeAspect="1"/>
          </p:cNvPicPr>
          <p:nvPr/>
        </p:nvPicPr>
        <p:blipFill>
          <a:blip r:embed="rId2"/>
          <a:stretch>
            <a:fillRect/>
          </a:stretch>
        </p:blipFill>
        <p:spPr>
          <a:xfrm>
            <a:off x="4894056" y="1289713"/>
            <a:ext cx="3472962" cy="4073857"/>
          </a:xfrm>
          <a:prstGeom prst="rect">
            <a:avLst/>
          </a:prstGeom>
        </p:spPr>
      </p:pic>
    </p:spTree>
    <p:extLst>
      <p:ext uri="{BB962C8B-B14F-4D97-AF65-F5344CB8AC3E}">
        <p14:creationId xmlns:p14="http://schemas.microsoft.com/office/powerpoint/2010/main" val="4214233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141885E-8F8C-F300-A5CE-5B0436CF9DEC}"/>
              </a:ext>
            </a:extLst>
          </p:cNvPr>
          <p:cNvSpPr>
            <a:spLocks noGrp="1"/>
          </p:cNvSpPr>
          <p:nvPr>
            <p:ph type="title"/>
          </p:nvPr>
        </p:nvSpPr>
        <p:spPr>
          <a:xfrm>
            <a:off x="643467" y="321734"/>
            <a:ext cx="10905066" cy="1135737"/>
          </a:xfrm>
        </p:spPr>
        <p:txBody>
          <a:bodyPr>
            <a:normAutofit/>
          </a:bodyPr>
          <a:lstStyle/>
          <a:p>
            <a:r>
              <a:rPr lang="en-US" sz="3600"/>
              <a:t>PLC used</a:t>
            </a:r>
          </a:p>
        </p:txBody>
      </p:sp>
      <p:sp>
        <p:nvSpPr>
          <p:cNvPr id="3" name="Content Placeholder 2">
            <a:extLst>
              <a:ext uri="{FF2B5EF4-FFF2-40B4-BE49-F238E27FC236}">
                <a16:creationId xmlns:a16="http://schemas.microsoft.com/office/drawing/2014/main" id="{CE3CD79E-49F3-085D-1C1D-F0F6CE725DE9}"/>
              </a:ext>
            </a:extLst>
          </p:cNvPr>
          <p:cNvSpPr>
            <a:spLocks noGrp="1"/>
          </p:cNvSpPr>
          <p:nvPr>
            <p:ph idx="1"/>
          </p:nvPr>
        </p:nvSpPr>
        <p:spPr>
          <a:xfrm>
            <a:off x="643469" y="1782981"/>
            <a:ext cx="4008384" cy="4393982"/>
          </a:xfrm>
        </p:spPr>
        <p:txBody>
          <a:bodyPr>
            <a:normAutofit/>
          </a:bodyPr>
          <a:lstStyle/>
          <a:p>
            <a:r>
              <a:rPr lang="en-US" sz="2000"/>
              <a:t>Siemens SIMATIC S7-1200</a:t>
            </a:r>
          </a:p>
          <a:p>
            <a:endParaRPr lang="en-US" sz="2000"/>
          </a:p>
        </p:txBody>
      </p:sp>
      <p:grpSp>
        <p:nvGrpSpPr>
          <p:cNvPr id="18"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picture containing text, electronics, printer&#10;&#10;Description automatically generated">
            <a:extLst>
              <a:ext uri="{FF2B5EF4-FFF2-40B4-BE49-F238E27FC236}">
                <a16:creationId xmlns:a16="http://schemas.microsoft.com/office/drawing/2014/main" id="{2E4986A9-355F-CD24-DE2C-A579925D072A}"/>
              </a:ext>
            </a:extLst>
          </p:cNvPr>
          <p:cNvPicPr>
            <a:picLocks noChangeAspect="1"/>
          </p:cNvPicPr>
          <p:nvPr/>
        </p:nvPicPr>
        <p:blipFill>
          <a:blip r:embed="rId2"/>
          <a:stretch>
            <a:fillRect/>
          </a:stretch>
        </p:blipFill>
        <p:spPr>
          <a:xfrm>
            <a:off x="5424062" y="1782981"/>
            <a:ext cx="5995727" cy="4361892"/>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53401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FC20A71-DF2E-0ED3-28C6-D5B6671C9C4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3672" r="9093" b="2"/>
          <a:stretch/>
        </p:blipFill>
        <p:spPr>
          <a:xfrm>
            <a:off x="2562726" y="1"/>
            <a:ext cx="9629274" cy="6857999"/>
          </a:xfrm>
          <a:prstGeom prst="rect">
            <a:avLst/>
          </a:prstGeom>
        </p:spPr>
      </p:pic>
      <p:sp>
        <p:nvSpPr>
          <p:cNvPr id="9" name="Freeform: Shape 8">
            <a:extLst>
              <a:ext uri="{FF2B5EF4-FFF2-40B4-BE49-F238E27FC236}">
                <a16:creationId xmlns:a16="http://schemas.microsoft.com/office/drawing/2014/main" id="{D928DD85-BB99-450D-A702-2683E0296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240E5BD2-4019-4012-A1AA-628900E65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8AFE9F-95C4-1A9E-73BF-BDCF9344EE7C}"/>
              </a:ext>
            </a:extLst>
          </p:cNvPr>
          <p:cNvSpPr>
            <a:spLocks noGrp="1"/>
          </p:cNvSpPr>
          <p:nvPr>
            <p:ph type="title"/>
          </p:nvPr>
        </p:nvSpPr>
        <p:spPr>
          <a:xfrm>
            <a:off x="804672" y="342006"/>
            <a:ext cx="3879232" cy="2248122"/>
          </a:xfrm>
        </p:spPr>
        <p:txBody>
          <a:bodyPr vert="horz" lIns="91440" tIns="45720" rIns="91440" bIns="45720" rtlCol="0" anchor="b">
            <a:normAutofit/>
          </a:bodyPr>
          <a:lstStyle/>
          <a:p>
            <a:r>
              <a:rPr lang="en-US" sz="5400"/>
              <a:t>Physical connection</a:t>
            </a:r>
          </a:p>
        </p:txBody>
      </p:sp>
    </p:spTree>
    <p:extLst>
      <p:ext uri="{BB962C8B-B14F-4D97-AF65-F5344CB8AC3E}">
        <p14:creationId xmlns:p14="http://schemas.microsoft.com/office/powerpoint/2010/main" val="414417177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A37C5E2-5C28-8777-0076-CA315723AFF9}"/>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Thank you for your attention!</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86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70D588B-1FBA-E078-BD44-37109A5C21D1}"/>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Project Description </a:t>
            </a:r>
          </a:p>
        </p:txBody>
      </p:sp>
      <p:sp>
        <p:nvSpPr>
          <p:cNvPr id="3" name="Content Placeholder 2">
            <a:extLst>
              <a:ext uri="{FF2B5EF4-FFF2-40B4-BE49-F238E27FC236}">
                <a16:creationId xmlns:a16="http://schemas.microsoft.com/office/drawing/2014/main" id="{75620948-BDF4-CFCA-34E8-6F4AE3D57DB8}"/>
              </a:ext>
            </a:extLst>
          </p:cNvPr>
          <p:cNvSpPr>
            <a:spLocks noGrp="1"/>
          </p:cNvSpPr>
          <p:nvPr>
            <p:ph idx="1"/>
          </p:nvPr>
        </p:nvSpPr>
        <p:spPr>
          <a:xfrm>
            <a:off x="1367624" y="2490436"/>
            <a:ext cx="9708995" cy="3567173"/>
          </a:xfrm>
        </p:spPr>
        <p:txBody>
          <a:bodyPr anchor="ctr">
            <a:normAutofit lnSpcReduction="10000"/>
          </a:bodyPr>
          <a:lstStyle/>
          <a:p>
            <a:pPr marL="0" indent="0">
              <a:buNone/>
            </a:pPr>
            <a:endParaRPr lang="en-MY" sz="17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MY" sz="1700" b="1"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MY" sz="1700" b="1" dirty="0">
                <a:effectLst/>
                <a:latin typeface="Calibri" panose="020F0502020204030204" pitchFamily="34" charset="0"/>
                <a:ea typeface="Calibri" panose="020F0502020204030204" pitchFamily="34" charset="0"/>
                <a:cs typeface="Times New Roman" panose="02020603050405020304" pitchFamily="18" charset="0"/>
              </a:rPr>
              <a:t>Functionality Desired</a:t>
            </a:r>
          </a:p>
          <a:p>
            <a:pPr marL="0" indent="0">
              <a:buNone/>
            </a:pPr>
            <a:endParaRPr lang="en-MY" sz="17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MY" sz="1700" dirty="0">
                <a:effectLst/>
                <a:latin typeface="Calibri" panose="020F0502020204030204" pitchFamily="34" charset="0"/>
                <a:ea typeface="Calibri" panose="020F0502020204030204" pitchFamily="34" charset="0"/>
                <a:cs typeface="Times New Roman" panose="02020603050405020304" pitchFamily="18" charset="0"/>
              </a:rPr>
              <a:t>There is a need to sand (cleanse) two arms of a U-shaped casting. The casting is put manually into the clamping facility. Then, via a START button, the command to begin the operation is relayed to the PLC. The casting is then clamped by the pneumatic motor A. Then, the pneumatic B opens the valve of the sanding nozzle and let it sand for the interval Ta. This interval of sanding is a parameter and it is possible to change it for each particular piece of casting from HMI facility (textual operator panel or PC with visualisation application). After completion of sanding of one arm of the casting, the pneumatic motor C moves the bed with the nozzle to second arm of the casting. The operation of sanding then repeats with the same interval. After competition of the second arm, the pneumatic motor C returns the bed of the sanding nozzle to the initial position. Then, the casting is released by the pneumatic motor A and it can be removed manually from the clamping bed.</a:t>
            </a:r>
          </a:p>
          <a:p>
            <a:pPr marL="0" indent="0">
              <a:buNone/>
            </a:pPr>
            <a:endParaRPr lang="en-MY" sz="17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700" dirty="0"/>
          </a:p>
        </p:txBody>
      </p:sp>
    </p:spTree>
    <p:extLst>
      <p:ext uri="{BB962C8B-B14F-4D97-AF65-F5344CB8AC3E}">
        <p14:creationId xmlns:p14="http://schemas.microsoft.com/office/powerpoint/2010/main" val="110669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59D53-E2EF-2471-585D-8FC1C00B9DB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Situation and step diagram</a:t>
            </a:r>
          </a:p>
        </p:txBody>
      </p:sp>
      <p:pic>
        <p:nvPicPr>
          <p:cNvPr id="5" name="Content Placeholder 4">
            <a:extLst>
              <a:ext uri="{FF2B5EF4-FFF2-40B4-BE49-F238E27FC236}">
                <a16:creationId xmlns:a16="http://schemas.microsoft.com/office/drawing/2014/main" id="{7F79B749-6045-D4BF-6FFA-1C36835AC86C}"/>
              </a:ext>
            </a:extLst>
          </p:cNvPr>
          <p:cNvPicPr>
            <a:picLocks noGrp="1" noChangeAspect="1"/>
          </p:cNvPicPr>
          <p:nvPr>
            <p:ph idx="1"/>
          </p:nvPr>
        </p:nvPicPr>
        <p:blipFill>
          <a:blip r:embed="rId2"/>
          <a:stretch>
            <a:fillRect/>
          </a:stretch>
        </p:blipFill>
        <p:spPr>
          <a:xfrm>
            <a:off x="1339273" y="1986362"/>
            <a:ext cx="9950642" cy="3408095"/>
          </a:xfrm>
          <a:prstGeom prst="rect">
            <a:avLst/>
          </a:prstGeom>
        </p:spPr>
      </p:pic>
    </p:spTree>
    <p:extLst>
      <p:ext uri="{BB962C8B-B14F-4D97-AF65-F5344CB8AC3E}">
        <p14:creationId xmlns:p14="http://schemas.microsoft.com/office/powerpoint/2010/main" val="1739366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398E81-38DB-EA85-454E-4B5C6D0A433F}"/>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Model created in FluidSIM</a:t>
            </a:r>
          </a:p>
        </p:txBody>
      </p:sp>
      <p:cxnSp>
        <p:nvCxnSpPr>
          <p:cNvPr id="19"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9F071DA3-C396-8BC4-EBA3-DBE3177CC783}"/>
              </a:ext>
            </a:extLst>
          </p:cNvPr>
          <p:cNvPicPr>
            <a:picLocks noGrp="1" noChangeAspect="1"/>
          </p:cNvPicPr>
          <p:nvPr>
            <p:ph idx="1"/>
          </p:nvPr>
        </p:nvPicPr>
        <p:blipFill>
          <a:blip r:embed="rId2"/>
          <a:stretch>
            <a:fillRect/>
          </a:stretch>
        </p:blipFill>
        <p:spPr>
          <a:xfrm>
            <a:off x="320040" y="3129110"/>
            <a:ext cx="11496821" cy="2759238"/>
          </a:xfrm>
          <a:prstGeom prst="rect">
            <a:avLst/>
          </a:prstGeom>
        </p:spPr>
      </p:pic>
    </p:spTree>
    <p:extLst>
      <p:ext uri="{BB962C8B-B14F-4D97-AF65-F5344CB8AC3E}">
        <p14:creationId xmlns:p14="http://schemas.microsoft.com/office/powerpoint/2010/main" val="3166055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A79025-2BE7-D825-492C-84DF924B1D08}"/>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Circuit created in FluidSIM</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4899061F-AB6E-A3B4-0C22-A38D40FD5D52}"/>
              </a:ext>
            </a:extLst>
          </p:cNvPr>
          <p:cNvPicPr>
            <a:picLocks noGrp="1" noChangeAspect="1"/>
          </p:cNvPicPr>
          <p:nvPr>
            <p:ph idx="1"/>
          </p:nvPr>
        </p:nvPicPr>
        <p:blipFill>
          <a:blip r:embed="rId2"/>
          <a:stretch>
            <a:fillRect/>
          </a:stretch>
        </p:blipFill>
        <p:spPr>
          <a:xfrm>
            <a:off x="320040" y="2611755"/>
            <a:ext cx="11496821" cy="3793949"/>
          </a:xfrm>
          <a:prstGeom prst="rect">
            <a:avLst/>
          </a:prstGeom>
        </p:spPr>
      </p:pic>
    </p:spTree>
    <p:extLst>
      <p:ext uri="{BB962C8B-B14F-4D97-AF65-F5344CB8AC3E}">
        <p14:creationId xmlns:p14="http://schemas.microsoft.com/office/powerpoint/2010/main" val="3237314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FB7FAEE-7AFB-B7B2-CE1D-B04DC796875F}"/>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b="1" kern="1200" dirty="0">
                <a:solidFill>
                  <a:schemeClr val="tx1"/>
                </a:solidFill>
                <a:latin typeface="+mj-lt"/>
                <a:ea typeface="+mj-ea"/>
                <a:cs typeface="+mj-cs"/>
              </a:rPr>
              <a:t>List  of INPUTS</a:t>
            </a:r>
          </a:p>
        </p:txBody>
      </p:sp>
      <p:pic>
        <p:nvPicPr>
          <p:cNvPr id="5" name="Content Placeholder 4">
            <a:extLst>
              <a:ext uri="{FF2B5EF4-FFF2-40B4-BE49-F238E27FC236}">
                <a16:creationId xmlns:a16="http://schemas.microsoft.com/office/drawing/2014/main" id="{CD1E7D06-2FAA-B9A5-704A-350721F43661}"/>
              </a:ext>
            </a:extLst>
          </p:cNvPr>
          <p:cNvPicPr>
            <a:picLocks noGrp="1" noChangeAspect="1"/>
          </p:cNvPicPr>
          <p:nvPr>
            <p:ph idx="1"/>
          </p:nvPr>
        </p:nvPicPr>
        <p:blipFill>
          <a:blip r:embed="rId2"/>
          <a:stretch>
            <a:fillRect/>
          </a:stretch>
        </p:blipFill>
        <p:spPr>
          <a:xfrm>
            <a:off x="723900" y="2730082"/>
            <a:ext cx="10744200" cy="3196398"/>
          </a:xfrm>
          <a:prstGeom prst="rect">
            <a:avLst/>
          </a:prstGeom>
        </p:spPr>
      </p:pic>
    </p:spTree>
    <p:extLst>
      <p:ext uri="{BB962C8B-B14F-4D97-AF65-F5344CB8AC3E}">
        <p14:creationId xmlns:p14="http://schemas.microsoft.com/office/powerpoint/2010/main" val="1804290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1E0E487-0EB9-681B-6293-3D2987FEEA79}"/>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b="1" kern="1200" dirty="0">
                <a:solidFill>
                  <a:schemeClr val="tx1"/>
                </a:solidFill>
                <a:latin typeface="+mj-lt"/>
                <a:ea typeface="+mj-ea"/>
                <a:cs typeface="+mj-cs"/>
              </a:rPr>
              <a:t>List of OUTPUTS</a:t>
            </a:r>
          </a:p>
        </p:txBody>
      </p:sp>
      <p:pic>
        <p:nvPicPr>
          <p:cNvPr id="5" name="Content Placeholder 4">
            <a:extLst>
              <a:ext uri="{FF2B5EF4-FFF2-40B4-BE49-F238E27FC236}">
                <a16:creationId xmlns:a16="http://schemas.microsoft.com/office/drawing/2014/main" id="{1E99584B-3AC2-6F7B-0E5A-482CD8A70847}"/>
              </a:ext>
            </a:extLst>
          </p:cNvPr>
          <p:cNvPicPr>
            <a:picLocks noGrp="1" noChangeAspect="1"/>
          </p:cNvPicPr>
          <p:nvPr>
            <p:ph idx="1"/>
          </p:nvPr>
        </p:nvPicPr>
        <p:blipFill>
          <a:blip r:embed="rId2"/>
          <a:stretch>
            <a:fillRect/>
          </a:stretch>
        </p:blipFill>
        <p:spPr>
          <a:xfrm>
            <a:off x="723900" y="2797232"/>
            <a:ext cx="10744200" cy="3062098"/>
          </a:xfrm>
          <a:prstGeom prst="rect">
            <a:avLst/>
          </a:prstGeom>
        </p:spPr>
      </p:pic>
    </p:spTree>
    <p:extLst>
      <p:ext uri="{BB962C8B-B14F-4D97-AF65-F5344CB8AC3E}">
        <p14:creationId xmlns:p14="http://schemas.microsoft.com/office/powerpoint/2010/main" val="3540889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1E0E487-0EB9-681B-6293-3D2987FEEA79}"/>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b="1" kern="1200" dirty="0">
                <a:solidFill>
                  <a:schemeClr val="tx1"/>
                </a:solidFill>
                <a:latin typeface="+mj-lt"/>
                <a:ea typeface="+mj-ea"/>
                <a:cs typeface="+mj-cs"/>
              </a:rPr>
              <a:t>List of </a:t>
            </a:r>
            <a:r>
              <a:rPr lang="en-US" sz="3600" b="1" dirty="0"/>
              <a:t>internal variables</a:t>
            </a:r>
            <a:endParaRPr lang="en-US" sz="3600" b="1" kern="1200" dirty="0">
              <a:solidFill>
                <a:schemeClr val="tx1"/>
              </a:solidFill>
              <a:latin typeface="+mj-lt"/>
              <a:ea typeface="+mj-ea"/>
              <a:cs typeface="+mj-cs"/>
            </a:endParaRPr>
          </a:p>
        </p:txBody>
      </p:sp>
      <p:pic>
        <p:nvPicPr>
          <p:cNvPr id="5" name="Content Placeholder 4">
            <a:extLst>
              <a:ext uri="{FF2B5EF4-FFF2-40B4-BE49-F238E27FC236}">
                <a16:creationId xmlns:a16="http://schemas.microsoft.com/office/drawing/2014/main" id="{1E99584B-3AC2-6F7B-0E5A-482CD8A7084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293354" y="2797232"/>
            <a:ext cx="5605292" cy="3062098"/>
          </a:xfrm>
          <a:prstGeom prst="rect">
            <a:avLst/>
          </a:prstGeom>
        </p:spPr>
      </p:pic>
    </p:spTree>
    <p:extLst>
      <p:ext uri="{BB962C8B-B14F-4D97-AF65-F5344CB8AC3E}">
        <p14:creationId xmlns:p14="http://schemas.microsoft.com/office/powerpoint/2010/main" val="1583437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79FDAA-0EDF-CC92-4031-A8A125A3C89D}"/>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Block Diagram</a:t>
            </a: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72E0AAA-017A-B6BF-CBE3-4812816136E2}"/>
              </a:ext>
            </a:extLst>
          </p:cNvPr>
          <p:cNvPicPr>
            <a:picLocks noGrp="1" noChangeAspect="1"/>
          </p:cNvPicPr>
          <p:nvPr>
            <p:ph idx="1"/>
          </p:nvPr>
        </p:nvPicPr>
        <p:blipFill rotWithShape="1">
          <a:blip r:embed="rId2"/>
          <a:srcRect t="922"/>
          <a:stretch/>
        </p:blipFill>
        <p:spPr>
          <a:xfrm>
            <a:off x="976251" y="942538"/>
            <a:ext cx="7163222" cy="4808332"/>
          </a:xfrm>
          <a:prstGeom prst="rect">
            <a:avLst/>
          </a:prstGeom>
          <a:effectLst/>
        </p:spPr>
      </p:pic>
    </p:spTree>
    <p:extLst>
      <p:ext uri="{BB962C8B-B14F-4D97-AF65-F5344CB8AC3E}">
        <p14:creationId xmlns:p14="http://schemas.microsoft.com/office/powerpoint/2010/main" val="1012566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68269AAAA0AD545A40608085DFEC5F2" ma:contentTypeVersion="14" ma:contentTypeDescription="Vytvoří nový dokument" ma:contentTypeScope="" ma:versionID="1408c2306c320bf49ce90109dce8f03a">
  <xsd:schema xmlns:xsd="http://www.w3.org/2001/XMLSchema" xmlns:xs="http://www.w3.org/2001/XMLSchema" xmlns:p="http://schemas.microsoft.com/office/2006/metadata/properties" xmlns:ns3="b7947bc2-2fd5-42b3-865c-3e45e25c4b38" xmlns:ns4="336750f0-3fed-4548-a8d4-d08393e89678" targetNamespace="http://schemas.microsoft.com/office/2006/metadata/properties" ma:root="true" ma:fieldsID="3b689ef644e4a544cbb820c0af140f36" ns3:_="" ns4:_="">
    <xsd:import namespace="b7947bc2-2fd5-42b3-865c-3e45e25c4b38"/>
    <xsd:import namespace="336750f0-3fed-4548-a8d4-d08393e8967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OCR" minOccurs="0"/>
                <xsd:element ref="ns4:MediaServiceLocation"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947bc2-2fd5-42b3-865c-3e45e25c4b38" elementFormDefault="qualified">
    <xsd:import namespace="http://schemas.microsoft.com/office/2006/documentManagement/types"/>
    <xsd:import namespace="http://schemas.microsoft.com/office/infopath/2007/PartnerControls"/>
    <xsd:element name="SharedWithUsers" ma:index="8" nillable="true" ma:displayName="Sdílí se s"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dílené s podrobnostmi" ma:internalName="SharedWithDetails" ma:readOnly="true">
      <xsd:simpleType>
        <xsd:restriction base="dms:Note">
          <xsd:maxLength value="255"/>
        </xsd:restriction>
      </xsd:simpleType>
    </xsd:element>
    <xsd:element name="SharingHintHash" ma:index="10" nillable="true" ma:displayName="Hodnota hash upozornění na sdílení"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36750f0-3fed-4548-a8d4-d08393e8967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obsahu"/>
        <xsd:element ref="dc:title" minOccurs="0" maxOccurs="1" ma:index="4" ma:displayName="Nadpis"/>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DD038A5-9FEC-4EEA-9BCF-8F6AA37EE1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947bc2-2fd5-42b3-865c-3e45e25c4b38"/>
    <ds:schemaRef ds:uri="336750f0-3fed-4548-a8d4-d08393e8967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B82AB32-72CC-4CF9-AC89-984799026E39}">
  <ds:schemaRefs>
    <ds:schemaRef ds:uri="http://schemas.microsoft.com/sharepoint/v3/contenttype/forms"/>
  </ds:schemaRefs>
</ds:datastoreItem>
</file>

<file path=customXml/itemProps3.xml><?xml version="1.0" encoding="utf-8"?>
<ds:datastoreItem xmlns:ds="http://schemas.openxmlformats.org/officeDocument/2006/customXml" ds:itemID="{A94C58A6-5AE9-458C-805E-FDB8691187A7}">
  <ds:schemaRefs>
    <ds:schemaRef ds:uri="http://schemas.openxmlformats.org/package/2006/metadata/core-properties"/>
    <ds:schemaRef ds:uri="http://schemas.microsoft.com/office/2006/metadata/properties"/>
    <ds:schemaRef ds:uri="http://schemas.microsoft.com/office/2006/documentManagement/types"/>
    <ds:schemaRef ds:uri="http://purl.org/dc/terms/"/>
    <ds:schemaRef ds:uri="http://www.w3.org/XML/1998/namespace"/>
    <ds:schemaRef ds:uri="http://purl.org/dc/dcmitype/"/>
    <ds:schemaRef ds:uri="http://purl.org/dc/elements/1.1/"/>
    <ds:schemaRef ds:uri="http://schemas.microsoft.com/office/infopath/2007/PartnerControls"/>
    <ds:schemaRef ds:uri="336750f0-3fed-4548-a8d4-d08393e89678"/>
    <ds:schemaRef ds:uri="b7947bc2-2fd5-42b3-865c-3e45e25c4b38"/>
  </ds:schemaRefs>
</ds:datastoreItem>
</file>

<file path=docProps/app.xml><?xml version="1.0" encoding="utf-8"?>
<Properties xmlns="http://schemas.openxmlformats.org/officeDocument/2006/extended-properties" xmlns:vt="http://schemas.openxmlformats.org/officeDocument/2006/docPropsVTypes">
  <TotalTime>27</TotalTime>
  <Words>235</Words>
  <Application>Microsoft Office PowerPoint</Application>
  <PresentationFormat>Widescreen</PresentationFormat>
  <Paragraphs>18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Project Description </vt:lpstr>
      <vt:lpstr>Situation and step diagram</vt:lpstr>
      <vt:lpstr>Model created in FluidSIM</vt:lpstr>
      <vt:lpstr>Circuit created in FluidSIM</vt:lpstr>
      <vt:lpstr>List  of INPUTS</vt:lpstr>
      <vt:lpstr>List of OUTPUTS</vt:lpstr>
      <vt:lpstr>List of internal variables</vt:lpstr>
      <vt:lpstr>Block Diagram</vt:lpstr>
      <vt:lpstr>PLC used</vt:lpstr>
      <vt:lpstr>Physical connection</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Kaung Htet Zaw</dc:creator>
  <cp:lastModifiedBy>Zaw, Kaung Htet</cp:lastModifiedBy>
  <cp:revision>1</cp:revision>
  <dcterms:created xsi:type="dcterms:W3CDTF">2022-06-22T07:15:07Z</dcterms:created>
  <dcterms:modified xsi:type="dcterms:W3CDTF">2022-06-22T07:42:20Z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0x010100568269AAAA0AD545A40608085DFEC5F2</vt:lpwstr>
  </property>
</Properties>
</file>