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B"/>
    <a:srgbClr val="FEEDDA"/>
    <a:srgbClr val="E5C172"/>
    <a:srgbClr val="8B6F3D"/>
    <a:srgbClr val="B3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807D6-F430-4A8A-AE4C-58E01CB6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72C5B-AFDA-4F5B-A41D-88C07FCF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9E61A-1512-4B40-9257-900D7309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1398D4-DCA2-4B01-A101-3D282A4C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A10E02-598E-40D5-B427-15A01531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63DE4-8FCE-4767-B6B1-E7378049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3AE1-0518-475A-AABB-89105C4CD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6E169-4108-4042-A0D4-54A10E04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6F4616-78A9-4791-95AB-EC998D2F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DC156-0884-42BA-BC11-D454B73C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0A2C83-FD1E-4148-A337-BA36D1B83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231A31-07CD-4795-B170-7CF7D46C0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07E8B-4FDB-431D-B987-A68F76FC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5ED22-5CCF-4AF2-B27A-9B1D184A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D4B9C-AC01-4BE0-8CCB-1FC8C80A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4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AEE56-204D-47CF-9087-3DCECE13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93EE5D-EAA4-4C5F-A635-7E63E17D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623B36-F275-4DC5-BDF3-5C5817B5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120EA-F091-4F77-AB69-49D69317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FDFB8-7D18-42D1-B08F-43AE4519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584B4-163D-4848-B81E-F41FE1B6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27B02F-E92A-41E4-96DE-D674FC8F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610551-9988-49F2-97F0-83C8D426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A44A1-E790-4478-8F70-30C3E32B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EC595-7269-486D-800D-42A75A47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87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D8835-34F5-43F9-81A8-11C40E09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1AC35-C938-4239-8314-126C1FF5F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60CF4-2E80-461F-905E-EB80E48A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62E13B-B5FF-4CD2-ACE7-924BB190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964459-85F1-498C-835E-97D361A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82788F-5A2E-477E-BD60-39E14CC6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22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2F3A7-126A-4200-933C-3D51082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EC0BAB-702C-4837-8AFA-231064E3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D3483F-68E4-4A01-9FB0-37078DA8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BF0385-EA43-4692-954C-61C03E553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7A6661-2FA7-4164-B35C-B14778EC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5D66D1-68D2-4A0B-9C4C-8AA79385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239748-6F32-494C-88DB-D9E767FE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9C2C5A-05E8-49AA-987D-F718A958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6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50CD1-E3C5-4F2B-A9D8-18BE6EC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457903-C1FE-49A7-9051-F14CCC6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8B8D04-8202-4F6A-A723-3E0FB00D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70BAB2-7CFC-49C0-9795-F737D8C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DA8EB-68DC-44B6-A9C0-4416FF45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F754DA-AF7C-4489-885A-80C76E3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3FD1AD-37FF-41C5-8825-DCD217E4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74387-80B4-4DA7-8C60-A703BDA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6A92C-DBC3-4463-AD09-45C9E5A0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7FE17-1B79-4C35-9039-0BB5E510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84B6E-C805-4144-A76A-AC84E247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8A97A-D75A-4211-A621-1597F41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38026-6158-42C0-84DE-79A718C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3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7E70C-A065-4FD0-B460-BCDBA5B4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85D122-67F5-4684-AA1B-9B695EA84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C589BE-D39D-4924-A6E5-519D7860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0D834B-C5AD-4937-B39C-C8E29042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DD79DD-87CF-4DA0-9C1B-0D050DDE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C7CE04-EAAA-46D7-91EB-FB912907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1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C63DC9-C69B-42D6-8EDC-22B07DFA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8585E5-934B-4558-BB4C-850E42F6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2D49C-1584-43DB-ADE3-E6AB4F037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4C13-360D-4C48-BBCE-1F96842277CA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CC868-8208-4A85-8F7A-2AB0A567E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A3417-5314-454F-A652-5D4C0E3B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1CBD-D1E6-4AB6-834F-D80C406E70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4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japacli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rasutoya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6EBC503-328F-4FE9-9325-ABF4070D7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3289" y="2550405"/>
            <a:ext cx="2498711" cy="2151776"/>
          </a:xfrm>
          <a:prstGeom prst="rect">
            <a:avLst/>
          </a:prstGeom>
        </p:spPr>
      </p:pic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09E310B4-7DF6-4E3E-97D0-F9C207BDD4A2}"/>
              </a:ext>
            </a:extLst>
          </p:cNvPr>
          <p:cNvGrpSpPr/>
          <p:nvPr/>
        </p:nvGrpSpPr>
        <p:grpSpPr>
          <a:xfrm>
            <a:off x="2492952" y="4692682"/>
            <a:ext cx="7206097" cy="1551261"/>
            <a:chOff x="2057123" y="4987957"/>
            <a:chExt cx="7206097" cy="1551261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04361364-A7F5-482C-8DA4-3D2037D781A8}"/>
                </a:ext>
              </a:extLst>
            </p:cNvPr>
            <p:cNvGrpSpPr/>
            <p:nvPr/>
          </p:nvGrpSpPr>
          <p:grpSpPr>
            <a:xfrm>
              <a:off x="2057123" y="4987957"/>
              <a:ext cx="1924429" cy="1551261"/>
              <a:chOff x="2057123" y="4987957"/>
              <a:chExt cx="1924429" cy="1551261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25B36AB-6527-450D-87C2-69FA52821446}"/>
                  </a:ext>
                </a:extLst>
              </p:cNvPr>
              <p:cNvSpPr/>
              <p:nvPr/>
            </p:nvSpPr>
            <p:spPr>
              <a:xfrm>
                <a:off x="2573637" y="4987957"/>
                <a:ext cx="891401" cy="87570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E5C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ｃｖ</a:t>
                </a:r>
              </a:p>
            </p:txBody>
          </p:sp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F033F057-C872-49C0-868F-1435A85E6FD5}"/>
                  </a:ext>
                </a:extLst>
              </p:cNvPr>
              <p:cNvSpPr/>
              <p:nvPr/>
            </p:nvSpPr>
            <p:spPr>
              <a:xfrm>
                <a:off x="2057123" y="6083201"/>
                <a:ext cx="1924429" cy="4560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rgbClr val="E5C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すぐに穴が開く和紙</a:t>
                </a:r>
                <a:endParaRPr lang="en-US" altLang="ja-JP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9910B5EE-5D40-40B9-98BD-880EAD3A7AAB}"/>
                </a:ext>
              </a:extLst>
            </p:cNvPr>
            <p:cNvGrpSpPr/>
            <p:nvPr/>
          </p:nvGrpSpPr>
          <p:grpSpPr>
            <a:xfrm>
              <a:off x="5090466" y="4987957"/>
              <a:ext cx="1605050" cy="1551261"/>
              <a:chOff x="4885250" y="4987957"/>
              <a:chExt cx="1605050" cy="155126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C22D0664-FB90-41A5-9056-0C1484362AB5}"/>
                  </a:ext>
                </a:extLst>
              </p:cNvPr>
              <p:cNvGrpSpPr/>
              <p:nvPr/>
            </p:nvGrpSpPr>
            <p:grpSpPr>
              <a:xfrm>
                <a:off x="5242075" y="4987957"/>
                <a:ext cx="891401" cy="875708"/>
                <a:chOff x="4707928" y="5663510"/>
                <a:chExt cx="891401" cy="875708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9FA68F2E-259A-457E-8D6F-09DBFDA7E43F}"/>
                    </a:ext>
                  </a:extLst>
                </p:cNvPr>
                <p:cNvSpPr/>
                <p:nvPr/>
              </p:nvSpPr>
              <p:spPr>
                <a:xfrm>
                  <a:off x="4707928" y="5663510"/>
                  <a:ext cx="891401" cy="875708"/>
                </a:xfrm>
                <a:prstGeom prst="rect">
                  <a:avLst/>
                </a:prstGeom>
                <a:solidFill>
                  <a:srgbClr val="B39051"/>
                </a:solidFill>
                <a:ln w="76200">
                  <a:solidFill>
                    <a:srgbClr val="E5C1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1E7A10B2-6EDC-4C0F-974F-600096C7C280}"/>
                    </a:ext>
                  </a:extLst>
                </p:cNvPr>
                <p:cNvSpPr/>
                <p:nvPr/>
              </p:nvSpPr>
              <p:spPr>
                <a:xfrm>
                  <a:off x="5052960" y="5701606"/>
                  <a:ext cx="201336" cy="100196"/>
                </a:xfrm>
                <a:prstGeom prst="rect">
                  <a:avLst/>
                </a:prstGeom>
                <a:solidFill>
                  <a:srgbClr val="8B6F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0E76E110-F1EB-4EAD-A61C-890C5D767A22}"/>
                    </a:ext>
                  </a:extLst>
                </p:cNvPr>
                <p:cNvSpPr/>
                <p:nvPr/>
              </p:nvSpPr>
              <p:spPr>
                <a:xfrm>
                  <a:off x="5052960" y="6399313"/>
                  <a:ext cx="201336" cy="100196"/>
                </a:xfrm>
                <a:prstGeom prst="rect">
                  <a:avLst/>
                </a:prstGeom>
                <a:solidFill>
                  <a:srgbClr val="8B6F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フリーフォーム: 図形 26">
                  <a:extLst>
                    <a:ext uri="{FF2B5EF4-FFF2-40B4-BE49-F238E27FC236}">
                      <a16:creationId xmlns:a16="http://schemas.microsoft.com/office/drawing/2014/main" id="{D6FA6BE0-FD63-4EFF-8CB7-E4A5B312553C}"/>
                    </a:ext>
                  </a:extLst>
                </p:cNvPr>
                <p:cNvSpPr/>
                <p:nvPr/>
              </p:nvSpPr>
              <p:spPr>
                <a:xfrm>
                  <a:off x="5007181" y="5925623"/>
                  <a:ext cx="292894" cy="85727"/>
                </a:xfrm>
                <a:custGeom>
                  <a:avLst/>
                  <a:gdLst>
                    <a:gd name="connsiteX0" fmla="*/ 257175 w 292894"/>
                    <a:gd name="connsiteY0" fmla="*/ 0 h 85727"/>
                    <a:gd name="connsiteX1" fmla="*/ 292894 w 292894"/>
                    <a:gd name="connsiteY1" fmla="*/ 42863 h 85727"/>
                    <a:gd name="connsiteX2" fmla="*/ 257175 w 292894"/>
                    <a:gd name="connsiteY2" fmla="*/ 85726 h 85727"/>
                    <a:gd name="connsiteX3" fmla="*/ 35721 w 292894"/>
                    <a:gd name="connsiteY3" fmla="*/ 85726 h 85727"/>
                    <a:gd name="connsiteX4" fmla="*/ 35719 w 292894"/>
                    <a:gd name="connsiteY4" fmla="*/ 85727 h 85727"/>
                    <a:gd name="connsiteX5" fmla="*/ 0 w 292894"/>
                    <a:gd name="connsiteY5" fmla="*/ 42864 h 85727"/>
                    <a:gd name="connsiteX6" fmla="*/ 35719 w 292894"/>
                    <a:gd name="connsiteY6" fmla="*/ 1 h 85727"/>
                    <a:gd name="connsiteX7" fmla="*/ 257173 w 292894"/>
                    <a:gd name="connsiteY7" fmla="*/ 1 h 85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894" h="85727">
                      <a:moveTo>
                        <a:pt x="257175" y="0"/>
                      </a:moveTo>
                      <a:cubicBezTo>
                        <a:pt x="276902" y="0"/>
                        <a:pt x="292894" y="19190"/>
                        <a:pt x="292894" y="42863"/>
                      </a:cubicBezTo>
                      <a:cubicBezTo>
                        <a:pt x="292894" y="66536"/>
                        <a:pt x="276902" y="85726"/>
                        <a:pt x="257175" y="85726"/>
                      </a:cubicBezTo>
                      <a:lnTo>
                        <a:pt x="35721" y="85726"/>
                      </a:lnTo>
                      <a:lnTo>
                        <a:pt x="35719" y="85727"/>
                      </a:lnTo>
                      <a:cubicBezTo>
                        <a:pt x="15992" y="85727"/>
                        <a:pt x="0" y="66537"/>
                        <a:pt x="0" y="42864"/>
                      </a:cubicBezTo>
                      <a:cubicBezTo>
                        <a:pt x="0" y="19191"/>
                        <a:pt x="15992" y="1"/>
                        <a:pt x="35719" y="1"/>
                      </a:cubicBezTo>
                      <a:lnTo>
                        <a:pt x="257173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2F44B585-DAE4-4FC9-8EB1-B1EA813EFE08}"/>
                  </a:ext>
                </a:extLst>
              </p:cNvPr>
              <p:cNvSpPr/>
              <p:nvPr/>
            </p:nvSpPr>
            <p:spPr>
              <a:xfrm>
                <a:off x="4885250" y="6083201"/>
                <a:ext cx="1605050" cy="4560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rgbClr val="E5C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頑丈な段ボール</a:t>
                </a:r>
                <a:endParaRPr lang="en-US" altLang="ja-JP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4677EC2-23D4-4A05-9D78-0222E11D7097}"/>
                </a:ext>
              </a:extLst>
            </p:cNvPr>
            <p:cNvGrpSpPr/>
            <p:nvPr/>
          </p:nvGrpSpPr>
          <p:grpSpPr>
            <a:xfrm>
              <a:off x="7804430" y="4987957"/>
              <a:ext cx="1458790" cy="1551261"/>
              <a:chOff x="7804430" y="4987957"/>
              <a:chExt cx="1458790" cy="1551261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91237E97-FDE6-44F5-A38F-1B16D985771C}"/>
                  </a:ext>
                </a:extLst>
              </p:cNvPr>
              <p:cNvGrpSpPr/>
              <p:nvPr/>
            </p:nvGrpSpPr>
            <p:grpSpPr>
              <a:xfrm>
                <a:off x="7949479" y="4987957"/>
                <a:ext cx="1168693" cy="875708"/>
                <a:chOff x="2856969" y="3135899"/>
                <a:chExt cx="1168693" cy="875708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EC90E0D1-C404-4895-96A0-2BD9117142F5}"/>
                    </a:ext>
                  </a:extLst>
                </p:cNvPr>
                <p:cNvSpPr/>
                <p:nvPr/>
              </p:nvSpPr>
              <p:spPr>
                <a:xfrm>
                  <a:off x="2995382" y="3135899"/>
                  <a:ext cx="891401" cy="87570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E5C1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ｃｖ</a:t>
                  </a:r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6D38B13-F610-403E-829A-FF476C1686D0}"/>
                    </a:ext>
                  </a:extLst>
                </p:cNvPr>
                <p:cNvSpPr/>
                <p:nvPr/>
              </p:nvSpPr>
              <p:spPr>
                <a:xfrm rot="5400000">
                  <a:off x="3295656" y="3418967"/>
                  <a:ext cx="796925" cy="309576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FF7BF8E-9F70-429A-B74D-215BD6A26C0B}"/>
                    </a:ext>
                  </a:extLst>
                </p:cNvPr>
                <p:cNvSpPr/>
                <p:nvPr/>
              </p:nvSpPr>
              <p:spPr>
                <a:xfrm rot="5400000">
                  <a:off x="2785651" y="3420159"/>
                  <a:ext cx="799305" cy="309576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71D8C1AA-D0E8-4D27-8C34-EEA76650FDC5}"/>
                    </a:ext>
                  </a:extLst>
                </p:cNvPr>
                <p:cNvGrpSpPr/>
                <p:nvPr/>
              </p:nvGrpSpPr>
              <p:grpSpPr>
                <a:xfrm>
                  <a:off x="2856969" y="3229267"/>
                  <a:ext cx="412292" cy="663576"/>
                  <a:chOff x="2856969" y="3229267"/>
                  <a:chExt cx="412292" cy="663576"/>
                </a:xfrm>
              </p:grpSpPr>
              <p:cxnSp>
                <p:nvCxnSpPr>
                  <p:cNvPr id="34" name="直線コネクタ 33">
                    <a:extLst>
                      <a:ext uri="{FF2B5EF4-FFF2-40B4-BE49-F238E27FC236}">
                        <a16:creationId xmlns:a16="http://schemas.microsoft.com/office/drawing/2014/main" id="{AD1A6C5C-CB5C-448D-8E6B-4E075AC7F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392" y="3290888"/>
                    <a:ext cx="36928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コネクタ 44">
                    <a:extLst>
                      <a:ext uri="{FF2B5EF4-FFF2-40B4-BE49-F238E27FC236}">
                        <a16:creationId xmlns:a16="http://schemas.microsoft.com/office/drawing/2014/main" id="{2C073856-1C1A-4CE7-8F58-BAF98B83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391" y="3427413"/>
                    <a:ext cx="32417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コネクタ 45">
                    <a:extLst>
                      <a:ext uri="{FF2B5EF4-FFF2-40B4-BE49-F238E27FC236}">
                        <a16:creationId xmlns:a16="http://schemas.microsoft.com/office/drawing/2014/main" id="{EA58A050-0BB1-4DCF-881C-DF207EA0D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4857" y="3367087"/>
                    <a:ext cx="279055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>
                    <a:extLst>
                      <a:ext uri="{FF2B5EF4-FFF2-40B4-BE49-F238E27FC236}">
                        <a16:creationId xmlns:a16="http://schemas.microsoft.com/office/drawing/2014/main" id="{44F5DFA4-FFC0-4A9C-A98A-852B611AF0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9975" y="3501232"/>
                    <a:ext cx="3692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4033F252-A7B8-4A81-A277-418F82E24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5869" y="3573753"/>
                    <a:ext cx="28552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67DE61AD-B418-4D8D-B5A1-8DFCADC66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8026" y="3626645"/>
                    <a:ext cx="317277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コネクタ 64">
                    <a:extLst>
                      <a:ext uri="{FF2B5EF4-FFF2-40B4-BE49-F238E27FC236}">
                        <a16:creationId xmlns:a16="http://schemas.microsoft.com/office/drawing/2014/main" id="{1088195D-EB69-477D-AA3D-AD2D9A74F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1554" y="3694112"/>
                    <a:ext cx="349843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コネクタ 67">
                    <a:extLst>
                      <a:ext uri="{FF2B5EF4-FFF2-40B4-BE49-F238E27FC236}">
                        <a16:creationId xmlns:a16="http://schemas.microsoft.com/office/drawing/2014/main" id="{DD3DBCBD-FCA0-4C81-A35E-3940C88FF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6969" y="3764253"/>
                    <a:ext cx="36754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コネクタ 69">
                    <a:extLst>
                      <a:ext uri="{FF2B5EF4-FFF2-40B4-BE49-F238E27FC236}">
                        <a16:creationId xmlns:a16="http://schemas.microsoft.com/office/drawing/2014/main" id="{41DCCF7A-AF38-443D-94D3-1A49FBE38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4857" y="3821907"/>
                    <a:ext cx="30109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線コネクタ 71">
                    <a:extLst>
                      <a:ext uri="{FF2B5EF4-FFF2-40B4-BE49-F238E27FC236}">
                        <a16:creationId xmlns:a16="http://schemas.microsoft.com/office/drawing/2014/main" id="{2055D208-3788-4484-AA1B-80DA33D8B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607" y="3892843"/>
                    <a:ext cx="348126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FBC59CDC-9214-458B-B462-DFEB141A5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5276" y="3229267"/>
                    <a:ext cx="338787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4CCA69C4-C2BD-43A9-864F-C2679FD21865}"/>
                    </a:ext>
                  </a:extLst>
                </p:cNvPr>
                <p:cNvGrpSpPr/>
                <p:nvPr/>
              </p:nvGrpSpPr>
              <p:grpSpPr>
                <a:xfrm flipV="1">
                  <a:off x="3613370" y="3229267"/>
                  <a:ext cx="412292" cy="663576"/>
                  <a:chOff x="2856969" y="3229267"/>
                  <a:chExt cx="412292" cy="663576"/>
                </a:xfrm>
              </p:grpSpPr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6F022BA4-EA01-486E-B641-EA3B75F28C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392" y="3290888"/>
                    <a:ext cx="36928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コネクタ 78">
                    <a:extLst>
                      <a:ext uri="{FF2B5EF4-FFF2-40B4-BE49-F238E27FC236}">
                        <a16:creationId xmlns:a16="http://schemas.microsoft.com/office/drawing/2014/main" id="{A9BE6EC6-44AD-4206-9892-49295D4E6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391" y="3427413"/>
                    <a:ext cx="32417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コネクタ 79">
                    <a:extLst>
                      <a:ext uri="{FF2B5EF4-FFF2-40B4-BE49-F238E27FC236}">
                        <a16:creationId xmlns:a16="http://schemas.microsoft.com/office/drawing/2014/main" id="{8934656E-D03F-45F9-B00A-4C792325F8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4857" y="3367087"/>
                    <a:ext cx="279055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コネクタ 80">
                    <a:extLst>
                      <a:ext uri="{FF2B5EF4-FFF2-40B4-BE49-F238E27FC236}">
                        <a16:creationId xmlns:a16="http://schemas.microsoft.com/office/drawing/2014/main" id="{4B8CE756-A0C9-44D6-9854-DEE9E9CD5A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9975" y="3501232"/>
                    <a:ext cx="3692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コネクタ 81">
                    <a:extLst>
                      <a:ext uri="{FF2B5EF4-FFF2-40B4-BE49-F238E27FC236}">
                        <a16:creationId xmlns:a16="http://schemas.microsoft.com/office/drawing/2014/main" id="{902DE7ED-96C8-4845-9D1E-06B7D949E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5869" y="3573753"/>
                    <a:ext cx="28552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線コネクタ 82">
                    <a:extLst>
                      <a:ext uri="{FF2B5EF4-FFF2-40B4-BE49-F238E27FC236}">
                        <a16:creationId xmlns:a16="http://schemas.microsoft.com/office/drawing/2014/main" id="{CA70E029-5F01-4C76-8855-78F0783BC5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8026" y="3626645"/>
                    <a:ext cx="317277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コネクタ 83">
                    <a:extLst>
                      <a:ext uri="{FF2B5EF4-FFF2-40B4-BE49-F238E27FC236}">
                        <a16:creationId xmlns:a16="http://schemas.microsoft.com/office/drawing/2014/main" id="{00D70380-808B-40DD-B7AB-BF26B3F34E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1554" y="3694112"/>
                    <a:ext cx="349843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コネクタ 84">
                    <a:extLst>
                      <a:ext uri="{FF2B5EF4-FFF2-40B4-BE49-F238E27FC236}">
                        <a16:creationId xmlns:a16="http://schemas.microsoft.com/office/drawing/2014/main" id="{F86BED4E-FFD7-4128-9FAA-821340D3E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6969" y="3764253"/>
                    <a:ext cx="36754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>
                    <a:extLst>
                      <a:ext uri="{FF2B5EF4-FFF2-40B4-BE49-F238E27FC236}">
                        <a16:creationId xmlns:a16="http://schemas.microsoft.com/office/drawing/2014/main" id="{986AF2B7-4B9E-4302-A822-AE2C932DA8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4857" y="3821907"/>
                    <a:ext cx="30109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1CBC4662-4382-4823-8FBA-280ABBB93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607" y="3892843"/>
                    <a:ext cx="348126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コネクタ 87">
                    <a:extLst>
                      <a:ext uri="{FF2B5EF4-FFF2-40B4-BE49-F238E27FC236}">
                        <a16:creationId xmlns:a16="http://schemas.microsoft.com/office/drawing/2014/main" id="{D3231B9E-F920-4EF1-A672-BAFF27C52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5276" y="3229267"/>
                    <a:ext cx="338787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8492E8DA-14C1-4235-8A3C-80F3A9D1592E}"/>
                  </a:ext>
                </a:extLst>
              </p:cNvPr>
              <p:cNvSpPr/>
              <p:nvPr/>
            </p:nvSpPr>
            <p:spPr>
              <a:xfrm>
                <a:off x="7804430" y="6083201"/>
                <a:ext cx="1458790" cy="45601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rgbClr val="E5C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不規則に開閉</a:t>
                </a:r>
                <a:endParaRPr lang="en-US" altLang="ja-JP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14881B0D-8675-43B6-B7B4-62A5B133CECA}"/>
              </a:ext>
            </a:extLst>
          </p:cNvPr>
          <p:cNvGrpSpPr/>
          <p:nvPr/>
        </p:nvGrpSpPr>
        <p:grpSpPr>
          <a:xfrm>
            <a:off x="3535711" y="1156661"/>
            <a:ext cx="5120579" cy="2799832"/>
            <a:chOff x="3535711" y="1109578"/>
            <a:chExt cx="5120579" cy="279983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7296D71-2882-4CC3-A8ED-D50AE78D2413}"/>
                </a:ext>
              </a:extLst>
            </p:cNvPr>
            <p:cNvGrpSpPr/>
            <p:nvPr/>
          </p:nvGrpSpPr>
          <p:grpSpPr>
            <a:xfrm>
              <a:off x="4707928" y="1750187"/>
              <a:ext cx="2776144" cy="2159223"/>
              <a:chOff x="3942825" y="2349388"/>
              <a:chExt cx="2776144" cy="2159223"/>
            </a:xfrm>
          </p:grpSpPr>
          <p:pic>
            <p:nvPicPr>
              <p:cNvPr id="20" name="図 19" descr="障子, 建物, 座る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F0E7FC6-87BB-49AF-BC0A-7F92A8AA1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2825" y="2349388"/>
                <a:ext cx="1388072" cy="2159223"/>
              </a:xfrm>
              <a:prstGeom prst="rect">
                <a:avLst/>
              </a:prstGeom>
            </p:spPr>
          </p:pic>
          <p:pic>
            <p:nvPicPr>
              <p:cNvPr id="21" name="図 20" descr="障子, 建物, 座る, 窓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95C831B-D8C0-407D-966B-8376E56C4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0897" y="2349388"/>
                <a:ext cx="1388072" cy="2159223"/>
              </a:xfrm>
              <a:prstGeom prst="rect">
                <a:avLst/>
              </a:prstGeom>
            </p:spPr>
          </p:pic>
        </p:grp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79E33210-4E73-49D2-BF12-3F60BEFEDCCE}"/>
                </a:ext>
              </a:extLst>
            </p:cNvPr>
            <p:cNvSpPr txBox="1"/>
            <p:nvPr/>
          </p:nvSpPr>
          <p:spPr>
            <a:xfrm>
              <a:off x="3535711" y="1109578"/>
              <a:ext cx="5120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禁断のしょうじ穴あけ競争開幕！！</a:t>
              </a:r>
              <a:endParaRPr kumimoji="1" lang="ja-JP" altLang="en-US" sz="2400" dirty="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0772150-8139-4A83-B2B6-1BBA719F0239}"/>
              </a:ext>
            </a:extLst>
          </p:cNvPr>
          <p:cNvGrpSpPr/>
          <p:nvPr/>
        </p:nvGrpSpPr>
        <p:grpSpPr>
          <a:xfrm>
            <a:off x="294803" y="1804291"/>
            <a:ext cx="3933964" cy="2527563"/>
            <a:chOff x="294803" y="2004316"/>
            <a:chExt cx="3933964" cy="2527563"/>
          </a:xfrm>
        </p:grpSpPr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D0954618-130E-4771-9B80-7175261A8D11}"/>
                </a:ext>
              </a:extLst>
            </p:cNvPr>
            <p:cNvSpPr txBox="1"/>
            <p:nvPr/>
          </p:nvSpPr>
          <p:spPr>
            <a:xfrm>
              <a:off x="294803" y="4008659"/>
              <a:ext cx="3591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もし制限時間内にすべてのしょうじに穴を</a:t>
              </a:r>
              <a:endPara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あけられなかったら</a:t>
              </a:r>
              <a:r>
                <a:rPr lang="ja-JP" altLang="en-US" sz="1400" dirty="0">
                  <a:solidFill>
                    <a:srgbClr val="FF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ペナルティ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が！</a:t>
              </a:r>
              <a:endPara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AAECF75-E542-4F3D-83C1-52217D522849}"/>
                </a:ext>
              </a:extLst>
            </p:cNvPr>
            <p:cNvSpPr/>
            <p:nvPr/>
          </p:nvSpPr>
          <p:spPr>
            <a:xfrm>
              <a:off x="294803" y="2004316"/>
              <a:ext cx="39339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きれいに貼られたしょうじに</a:t>
              </a:r>
              <a:endPara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誰よりも多く、だれよりも早く穴をあけよう！</a:t>
              </a:r>
              <a:endPara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2D2BEDFD-F68E-4BE1-ABC9-A1D583EE76CD}"/>
                </a:ext>
              </a:extLst>
            </p:cNvPr>
            <p:cNvSpPr/>
            <p:nvPr/>
          </p:nvSpPr>
          <p:spPr>
            <a:xfrm>
              <a:off x="294803" y="3006487"/>
              <a:ext cx="34701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より速くすべてのしょうじに穴をあけて</a:t>
              </a:r>
              <a:endPara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r>
                <a:rPr lang="ja-JP" altLang="en-US" sz="1400" b="1" dirty="0">
                  <a:solidFill>
                    <a:srgbClr val="FF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やんちゃンピオン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を目指せ！</a:t>
              </a:r>
              <a:endPara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2CB1FFD-D258-4126-B565-57A04CB7D469}"/>
              </a:ext>
            </a:extLst>
          </p:cNvPr>
          <p:cNvSpPr/>
          <p:nvPr/>
        </p:nvSpPr>
        <p:spPr>
          <a:xfrm>
            <a:off x="8062982" y="1855366"/>
            <a:ext cx="3438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タイムリミットは</a:t>
            </a:r>
            <a:r>
              <a:rPr lang="ja-JP" altLang="en-US" sz="14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お母さんが来るまで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！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恐怖に抗いながらイタズラを完遂せよ！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3D6946EE-B7BF-4439-AF30-133B37EBEF9E}"/>
              </a:ext>
            </a:extLst>
          </p:cNvPr>
          <p:cNvSpPr/>
          <p:nvPr/>
        </p:nvSpPr>
        <p:spPr>
          <a:xfrm>
            <a:off x="3019491" y="181936"/>
            <a:ext cx="6153019" cy="648110"/>
          </a:xfrm>
          <a:prstGeom prst="roundRect">
            <a:avLst>
              <a:gd name="adj" fmla="val 2401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しょうじ穴あけ競争（仮タイトル）</a:t>
            </a:r>
            <a:endParaRPr lang="en-US" altLang="ja-JP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dirty="0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3C2159CF-A05F-4525-9205-460092EDCD7A}"/>
              </a:ext>
            </a:extLst>
          </p:cNvPr>
          <p:cNvGrpSpPr/>
          <p:nvPr/>
        </p:nvGrpSpPr>
        <p:grpSpPr>
          <a:xfrm>
            <a:off x="5819888" y="6550771"/>
            <a:ext cx="6299065" cy="276999"/>
            <a:chOff x="2492952" y="6504380"/>
            <a:chExt cx="6299065" cy="276999"/>
          </a:xfrm>
        </p:grpSpPr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D6AE3B39-1E8D-4678-A238-2D8119C256FC}"/>
                </a:ext>
              </a:extLst>
            </p:cNvPr>
            <p:cNvSpPr txBox="1"/>
            <p:nvPr/>
          </p:nvSpPr>
          <p:spPr>
            <a:xfrm>
              <a:off x="6321237" y="6504380"/>
              <a:ext cx="2470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明朝 Medium" panose="02020500000000000000" pitchFamily="17" charset="-128"/>
                  <a:ea typeface="BIZ UD明朝 Medium" panose="02020500000000000000" pitchFamily="17" charset="-128"/>
                  <a:hlinkClick r:id="rId6"/>
                </a:rPr>
                <a:t>かわいいフリー素材集いらすとや</a:t>
              </a:r>
              <a:endParaRPr kumimoji="1" lang="ja-JP" altLang="en-US" sz="1200" dirty="0">
                <a:latin typeface="BIZ UD明朝 Medium" panose="02020500000000000000" pitchFamily="17" charset="-128"/>
                <a:ea typeface="BIZ UD明朝 Medium" panose="02020500000000000000" pitchFamily="17" charset="-128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471DBDF-029F-4E40-BCED-795D68733585}"/>
                </a:ext>
              </a:extLst>
            </p:cNvPr>
            <p:cNvSpPr txBox="1"/>
            <p:nvPr/>
          </p:nvSpPr>
          <p:spPr>
            <a:xfrm>
              <a:off x="3522462" y="6504380"/>
              <a:ext cx="2775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明朝 Medium" panose="02020500000000000000" pitchFamily="17" charset="-128"/>
                  <a:ea typeface="BIZ UD明朝 Medium" panose="02020500000000000000" pitchFamily="17" charset="-128"/>
                  <a:hlinkClick r:id="rId7"/>
                </a:rPr>
                <a:t>フリーイラスト素材集ジャパクリップ</a:t>
              </a:r>
              <a:endParaRPr lang="en-US" altLang="ja-JP" sz="1200" dirty="0">
                <a:latin typeface="BIZ UD明朝 Medium" panose="02020500000000000000" pitchFamily="17" charset="-128"/>
                <a:ea typeface="BIZ UD明朝 Medium" panose="02020500000000000000" pitchFamily="17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610C2DF1-EAF2-4C24-8765-160602FB4B94}"/>
                </a:ext>
              </a:extLst>
            </p:cNvPr>
            <p:cNvSpPr txBox="1"/>
            <p:nvPr/>
          </p:nvSpPr>
          <p:spPr>
            <a:xfrm>
              <a:off x="2492952" y="6504380"/>
              <a:ext cx="1006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使用画像：</a:t>
              </a: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1DD7AA37-1BCC-43AE-A1A0-F1001B328A7A}"/>
              </a:ext>
            </a:extLst>
          </p:cNvPr>
          <p:cNvSpPr/>
          <p:nvPr/>
        </p:nvSpPr>
        <p:spPr>
          <a:xfrm>
            <a:off x="0" y="6567019"/>
            <a:ext cx="12481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2020/12/21</a:t>
            </a:r>
          </a:p>
        </p:txBody>
      </p:sp>
    </p:spTree>
    <p:extLst>
      <p:ext uri="{BB962C8B-B14F-4D97-AF65-F5344CB8AC3E}">
        <p14:creationId xmlns:p14="http://schemas.microsoft.com/office/powerpoint/2010/main" val="157479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UD明朝 Medium</vt:lpstr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健悟 樫原</dc:creator>
  <cp:lastModifiedBy>健悟 樫原</cp:lastModifiedBy>
  <cp:revision>9</cp:revision>
  <dcterms:created xsi:type="dcterms:W3CDTF">2020-12-21T12:05:06Z</dcterms:created>
  <dcterms:modified xsi:type="dcterms:W3CDTF">2020-12-21T13:13:37Z</dcterms:modified>
</cp:coreProperties>
</file>