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7" r:id="rId8"/>
    <p:sldId id="281" r:id="rId9"/>
    <p:sldId id="268" r:id="rId10"/>
    <p:sldId id="269" r:id="rId11"/>
    <p:sldId id="270" r:id="rId12"/>
    <p:sldId id="272" r:id="rId13"/>
    <p:sldId id="274" r:id="rId14"/>
    <p:sldId id="275" r:id="rId15"/>
    <p:sldId id="277" r:id="rId16"/>
    <p:sldId id="276" r:id="rId17"/>
    <p:sldId id="278" r:id="rId18"/>
    <p:sldId id="279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44" autoAdjust="0"/>
  </p:normalViewPr>
  <p:slideViewPr>
    <p:cSldViewPr snapToGrid="0" showGuides="1">
      <p:cViewPr varScale="1">
        <p:scale>
          <a:sx n="109" d="100"/>
          <a:sy n="109" d="100"/>
        </p:scale>
        <p:origin x="63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267" dirty="0">
                <a:latin typeface="Akrobat Black" pitchFamily="50" charset="-52"/>
              </a:rPr>
              <a:t>Проектирование и разработка системы хранения документов колледжа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286</a:t>
            </a:r>
          </a:p>
          <a:p>
            <a:pPr algn="r"/>
            <a:r>
              <a:rPr lang="ru-RU" sz="1867" dirty="0">
                <a:latin typeface="Akrobat" pitchFamily="50" charset="-52"/>
              </a:rPr>
              <a:t>Кнышев Богдан Алексеевич</a:t>
            </a:r>
          </a:p>
          <a:p>
            <a:pPr algn="r"/>
            <a:r>
              <a:rPr lang="ru-RU" sz="1867" dirty="0">
                <a:latin typeface="Akrobat" pitchFamily="50" charset="-52"/>
              </a:rPr>
              <a:t>Руководитель:  Бережков Андрей Вячеславович</a:t>
            </a: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6»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975C6B-8576-47CA-9B40-56541F320B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66" y="1987061"/>
            <a:ext cx="7677565" cy="26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A17AB4-4999-4D42-8A57-99CC0C6CE5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04" y="1942207"/>
            <a:ext cx="6625419" cy="38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1B6EF1-0269-44BE-AA22-AD49314D27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02" y="1782888"/>
            <a:ext cx="6152515" cy="41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BFE1D4-9444-413A-B2F7-A085A8690E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19" y="1856155"/>
            <a:ext cx="6152515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135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48165" cy="42247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841BED-A587-4608-8D09-022BEB73D31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7" y="1739424"/>
            <a:ext cx="6152515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B02FD6-AAC5-44BD-84E7-DBE77A4DD1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04" y="1851785"/>
            <a:ext cx="6862811" cy="37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E74F47-2A4C-4E82-AA5D-9CC02B029C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8" y="2242039"/>
            <a:ext cx="7062467" cy="33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1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9»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ED59F37-A80E-470B-B60E-3F4CAE9C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81860"/>
              </p:ext>
            </p:extLst>
          </p:nvPr>
        </p:nvGraphicFramePr>
        <p:xfrm>
          <a:off x="3007946" y="2053563"/>
          <a:ext cx="5739069" cy="32956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43364">
                  <a:extLst>
                    <a:ext uri="{9D8B030D-6E8A-4147-A177-3AD203B41FA5}">
                      <a16:colId xmlns:a16="http://schemas.microsoft.com/office/drawing/2014/main" val="153164182"/>
                    </a:ext>
                  </a:extLst>
                </a:gridCol>
                <a:gridCol w="3095705">
                  <a:extLst>
                    <a:ext uri="{9D8B030D-6E8A-4147-A177-3AD203B41FA5}">
                      <a16:colId xmlns:a16="http://schemas.microsoft.com/office/drawing/2014/main" val="2630852405"/>
                    </a:ext>
                  </a:extLst>
                </a:gridCol>
              </a:tblGrid>
              <a:tr h="367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Группа пользователей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Права доступа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587688"/>
                  </a:ext>
                </a:extLst>
              </a:tr>
              <a:tr h="1597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Admin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тоже что и User + добавление, изменение и удаление прав пользователя. Отклонять подачу, снимать с публикации объявления. Добавлять, изменять, удалять категории объявлений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533179"/>
                  </a:ext>
                </a:extLst>
              </a:tr>
              <a:tr h="798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подавать, изменять и удалять свои объявления, просматривать объявления других пользователей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118470"/>
                  </a:ext>
                </a:extLst>
              </a:tr>
              <a:tr h="53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Авторизированный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просматривать объявления других пользователей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1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10»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D03987-B418-4C34-974F-E9B081680E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6" y="1639814"/>
            <a:ext cx="5145744" cy="3275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C815C6-116A-4A70-8B6A-875C34B169E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06" y="1639813"/>
            <a:ext cx="5575232" cy="32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>
                <a:latin typeface="Akrobat Black"/>
              </a:rPr>
              <a:t>Перед 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выполнены 16 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03445" y="1710322"/>
            <a:ext cx="810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Проектирование и разработка сервиса для поиска и сдачи жилья в аренду</a:t>
            </a:r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все вопросы.</a:t>
            </a: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Все задачи выполнены 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033" y="2180861"/>
            <a:ext cx="109728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21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566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 – Создание </a:t>
            </a:r>
            <a:r>
              <a:rPr lang="ru-RU" sz="1800" dirty="0" err="1">
                <a:latin typeface="Akrobat Black"/>
              </a:rPr>
              <a:t>репозитория</a:t>
            </a:r>
            <a:r>
              <a:rPr lang="ru-RU" sz="1800" dirty="0">
                <a:latin typeface="Akrobat Black"/>
              </a:rPr>
              <a:t> на </a:t>
            </a:r>
            <a:r>
              <a:rPr lang="en-US" sz="1800" dirty="0">
                <a:latin typeface="Akrobat Black" pitchFamily="50" charset="-52"/>
              </a:rPr>
              <a:t>GitHub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2 – Изучение требований к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3 – Поиск </a:t>
            </a:r>
            <a:r>
              <a:rPr lang="ru-RU" sz="1800" dirty="0" err="1">
                <a:latin typeface="Akrobat Black"/>
              </a:rPr>
              <a:t>аналагов</a:t>
            </a:r>
            <a:r>
              <a:rPr lang="ru-RU" sz="1800" dirty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4 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5 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6 – Разработка карты или структуры сайта (</a:t>
            </a:r>
            <a:r>
              <a:rPr lang="en-US" sz="1800" dirty="0">
                <a:latin typeface="Akrobat Black"/>
              </a:rPr>
              <a:t>Mind Map)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7 – Проектирование интерфейсов.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8 – Определение групп пользователей.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9 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10 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11 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12 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13 – Создание форм для создания, редактирования и удаления данных.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14 – Создание отображений фронтенда.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B257A9-765F-43DC-9BA6-D51A9749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25" y="1555749"/>
            <a:ext cx="8952349" cy="46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79574"/>
              </p:ext>
            </p:extLst>
          </p:nvPr>
        </p:nvGraphicFramePr>
        <p:xfrm>
          <a:off x="838200" y="1825625"/>
          <a:ext cx="9505056" cy="4266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Критерий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Допустимые значения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Комментарий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должен быть черным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 New Roman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основного текста отчета- Times New Roman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Начертание шрифта определений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Обычный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Курсив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курсива допускается для обозначения объектов и написанных терминов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3»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C74D58A-CEC9-4A4B-B1D4-BEF8C776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48875"/>
              </p:ext>
            </p:extLst>
          </p:nvPr>
        </p:nvGraphicFramePr>
        <p:xfrm>
          <a:off x="3244362" y="1801349"/>
          <a:ext cx="4044259" cy="450466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4409">
                  <a:extLst>
                    <a:ext uri="{9D8B030D-6E8A-4147-A177-3AD203B41FA5}">
                      <a16:colId xmlns:a16="http://schemas.microsoft.com/office/drawing/2014/main" val="586676835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408059665"/>
                    </a:ext>
                  </a:extLst>
                </a:gridCol>
                <a:gridCol w="668817">
                  <a:extLst>
                    <a:ext uri="{9D8B030D-6E8A-4147-A177-3AD203B41FA5}">
                      <a16:colId xmlns:a16="http://schemas.microsoft.com/office/drawing/2014/main" val="227424974"/>
                    </a:ext>
                  </a:extLst>
                </a:gridCol>
                <a:gridCol w="773321">
                  <a:extLst>
                    <a:ext uri="{9D8B030D-6E8A-4147-A177-3AD203B41FA5}">
                      <a16:colId xmlns:a16="http://schemas.microsoft.com/office/drawing/2014/main" val="2798260956"/>
                    </a:ext>
                  </a:extLst>
                </a:gridCol>
              </a:tblGrid>
              <a:tr h="184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Критерии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Avito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Юла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664614136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Авторизация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3660076474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Регистрация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429847812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Сортировка по категориям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857950419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Возможность выбора города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818483466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Просмотр профиля продавца\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244105247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Возможность Добавления в избранные предложения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292157538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Разместить объявления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4091870651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8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Поисковая строка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3439146260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9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Выбор предложений в определенной области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838421855"/>
                  </a:ext>
                </a:extLst>
              </a:tr>
              <a:tr h="191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10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Рекламные предложения на сайте с целью продвижения товара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1149707235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11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Просмотр своих объявлений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3156626154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различные сортировка товаров и предложений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1542512047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13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отображение цены предложения                                                             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586829325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14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отображение наименования предложения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93800109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15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отображение территориального положения продавца или места предполагаемой сделки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870019143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16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статистика или степень доверенности продавца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3797161251"/>
                  </a:ext>
                </a:extLst>
              </a:tr>
              <a:tr h="191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17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отображение даты и времени подачи объявления 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976348924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18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наличие окна описания товара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1057297579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19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отображение количества предложений в определённой категории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1144846078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20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окно персональных предложений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853773853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21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чат продавец-покупатель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726588795"/>
                  </a:ext>
                </a:extLst>
              </a:tr>
              <a:tr h="18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окно тех. Поддержки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2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82" marR="33282" marT="0" marB="0" anchor="ctr"/>
                </a:tc>
                <a:extLst>
                  <a:ext uri="{0D108BD9-81ED-4DB2-BD59-A6C34878D82A}">
                    <a16:rowId xmlns:a16="http://schemas.microsoft.com/office/drawing/2014/main" val="264231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ECA52DF-FB74-4E50-8764-C8D10D0F5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55970"/>
              </p:ext>
            </p:extLst>
          </p:nvPr>
        </p:nvGraphicFramePr>
        <p:xfrm>
          <a:off x="1653988" y="2421925"/>
          <a:ext cx="5843270" cy="29272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3819192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99930696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05446490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77680043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163287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928052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прототипирования страницы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Генерация html кода и стилей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Необходимость знания HTML, CSS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библиотек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Визуализация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77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Прототип-ирование в коде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(Flutter)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Flutter</a:t>
                      </a:r>
                      <a:r>
                        <a:rPr lang="ru-RU" sz="1400" dirty="0">
                          <a:effectLst/>
                        </a:rPr>
                        <a:t> пакеты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полностью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готовый код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54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Figma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частично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Макет и стили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98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Photoshop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Только макет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75384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506CF1C-A45A-4BBB-A39C-1B123CDE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88" y="1903023"/>
            <a:ext cx="321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средств прототипирования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DAD12A4-12FA-4F88-ABC9-5737326E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8079"/>
              </p:ext>
            </p:extLst>
          </p:nvPr>
        </p:nvGraphicFramePr>
        <p:xfrm>
          <a:off x="2636488" y="2222461"/>
          <a:ext cx="6911960" cy="435133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3604">
                  <a:extLst>
                    <a:ext uri="{9D8B030D-6E8A-4147-A177-3AD203B41FA5}">
                      <a16:colId xmlns:a16="http://schemas.microsoft.com/office/drawing/2014/main" val="24653551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876042449"/>
                    </a:ext>
                  </a:extLst>
                </a:gridCol>
                <a:gridCol w="590612">
                  <a:extLst>
                    <a:ext uri="{9D8B030D-6E8A-4147-A177-3AD203B41FA5}">
                      <a16:colId xmlns:a16="http://schemas.microsoft.com/office/drawing/2014/main" val="1193500195"/>
                    </a:ext>
                  </a:extLst>
                </a:gridCol>
                <a:gridCol w="550949">
                  <a:extLst>
                    <a:ext uri="{9D8B030D-6E8A-4147-A177-3AD203B41FA5}">
                      <a16:colId xmlns:a16="http://schemas.microsoft.com/office/drawing/2014/main" val="3097356292"/>
                    </a:ext>
                  </a:extLst>
                </a:gridCol>
                <a:gridCol w="706504">
                  <a:extLst>
                    <a:ext uri="{9D8B030D-6E8A-4147-A177-3AD203B41FA5}">
                      <a16:colId xmlns:a16="http://schemas.microsoft.com/office/drawing/2014/main" val="47164270"/>
                    </a:ext>
                  </a:extLst>
                </a:gridCol>
                <a:gridCol w="527399">
                  <a:extLst>
                    <a:ext uri="{9D8B030D-6E8A-4147-A177-3AD203B41FA5}">
                      <a16:colId xmlns:a16="http://schemas.microsoft.com/office/drawing/2014/main" val="1366401567"/>
                    </a:ext>
                  </a:extLst>
                </a:gridCol>
                <a:gridCol w="706504">
                  <a:extLst>
                    <a:ext uri="{9D8B030D-6E8A-4147-A177-3AD203B41FA5}">
                      <a16:colId xmlns:a16="http://schemas.microsoft.com/office/drawing/2014/main" val="330407219"/>
                    </a:ext>
                  </a:extLst>
                </a:gridCol>
                <a:gridCol w="614162">
                  <a:extLst>
                    <a:ext uri="{9D8B030D-6E8A-4147-A177-3AD203B41FA5}">
                      <a16:colId xmlns:a16="http://schemas.microsoft.com/office/drawing/2014/main" val="4152549478"/>
                    </a:ext>
                  </a:extLst>
                </a:gridCol>
                <a:gridCol w="526779">
                  <a:extLst>
                    <a:ext uri="{9D8B030D-6E8A-4147-A177-3AD203B41FA5}">
                      <a16:colId xmlns:a16="http://schemas.microsoft.com/office/drawing/2014/main" val="1529488260"/>
                    </a:ext>
                  </a:extLst>
                </a:gridCol>
                <a:gridCol w="616021">
                  <a:extLst>
                    <a:ext uri="{9D8B030D-6E8A-4147-A177-3AD203B41FA5}">
                      <a16:colId xmlns:a16="http://schemas.microsoft.com/office/drawing/2014/main" val="3790293718"/>
                    </a:ext>
                  </a:extLst>
                </a:gridCol>
                <a:gridCol w="790788">
                  <a:extLst>
                    <a:ext uri="{9D8B030D-6E8A-4147-A177-3AD203B41FA5}">
                      <a16:colId xmlns:a16="http://schemas.microsoft.com/office/drawing/2014/main" val="4253478376"/>
                    </a:ext>
                  </a:extLst>
                </a:gridCol>
              </a:tblGrid>
              <a:tr h="540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</a:rPr>
                        <a:t>Критерии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MySql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MariaDB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Redis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MongoDB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Neo4j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Cassandra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PostgreSQL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SQLite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memchached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ClickHouse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4155958969"/>
                  </a:ext>
                </a:extLst>
              </a:tr>
              <a:tr h="723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Вид базы 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резидентная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документоориентированная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графовая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 err="1">
                          <a:effectLst/>
                        </a:rPr>
                        <a:t>NoSQL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  <a:highlight>
                            <a:srgbClr val="FFFFFF"/>
                          </a:highlight>
                        </a:rPr>
                        <a:t>Хеш-таблица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колоночная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3391310193"/>
                  </a:ext>
                </a:extLst>
              </a:tr>
              <a:tr h="906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Для каких данных используется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Словари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Документы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графы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массивов 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Кэш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1774881039"/>
                  </a:ext>
                </a:extLst>
              </a:tr>
              <a:tr h="1273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Максимальный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базы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Нет ограничения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оперативной памяти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140 ТБ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оперативной памяти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110916944"/>
                  </a:ext>
                </a:extLst>
              </a:tr>
              <a:tr h="906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Максимальный размер кластера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32 эксабайт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32 Тбайт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403952252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3A677D5-1FD1-424B-BC2E-4A6760B5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89" y="1583498"/>
            <a:ext cx="19591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95838" algn="l"/>
              </a:tabLs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баз данных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5»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54D6B47-624C-4294-B37D-72FCD3314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4954"/>
              </p:ext>
            </p:extLst>
          </p:nvPr>
        </p:nvGraphicFramePr>
        <p:xfrm>
          <a:off x="2831123" y="1784839"/>
          <a:ext cx="6241208" cy="47126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4450">
                  <a:extLst>
                    <a:ext uri="{9D8B030D-6E8A-4147-A177-3AD203B41FA5}">
                      <a16:colId xmlns:a16="http://schemas.microsoft.com/office/drawing/2014/main" val="1336359273"/>
                    </a:ext>
                  </a:extLst>
                </a:gridCol>
                <a:gridCol w="3080287">
                  <a:extLst>
                    <a:ext uri="{9D8B030D-6E8A-4147-A177-3AD203B41FA5}">
                      <a16:colId xmlns:a16="http://schemas.microsoft.com/office/drawing/2014/main" val="2402798224"/>
                    </a:ext>
                  </a:extLst>
                </a:gridCol>
                <a:gridCol w="2596471">
                  <a:extLst>
                    <a:ext uri="{9D8B030D-6E8A-4147-A177-3AD203B41FA5}">
                      <a16:colId xmlns:a16="http://schemas.microsoft.com/office/drawing/2014/main" val="1575844856"/>
                    </a:ext>
                  </a:extLst>
                </a:gridCol>
              </a:tblGrid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929304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Авторизация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Форма Авторизации на сайт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18766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Регистрация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Форма Регистрация на сайт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918452"/>
                  </a:ext>
                </a:extLst>
              </a:tr>
              <a:tr h="45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Поиск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Поиск по наименованиям товаров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358837"/>
                  </a:ext>
                </a:extLst>
              </a:tr>
              <a:tr h="45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Добавление Изображения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Добавление изображений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739014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Добавление описание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 товара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23680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Добавление цены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Цена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408038"/>
                  </a:ext>
                </a:extLst>
              </a:tr>
              <a:tr h="847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Вывод форм товаров с информацией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Вывод конечных контейнеров с изображением, наименованием и ценой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48094"/>
                  </a:ext>
                </a:extLst>
              </a:tr>
              <a:tr h="682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сортировка по критериям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Возможность сортировать товар по цене, дате и популярности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6098659"/>
                  </a:ext>
                </a:extLst>
              </a:tr>
              <a:tr h="45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сортировка по категории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сортировка по категориям товара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508223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Форма изменения имени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форма изменения критериев профиля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279195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Форма изменении пароля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17144"/>
                  </a:ext>
                </a:extLst>
              </a:tr>
              <a:tr h="227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Форма изменения </a:t>
                      </a:r>
                      <a:r>
                        <a:rPr lang="ru-RU" sz="1100" dirty="0" err="1">
                          <a:effectLst/>
                        </a:rPr>
                        <a:t>email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7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842</Words>
  <Application>Microsoft Office PowerPoint</Application>
  <PresentationFormat>Широкоэкранный</PresentationFormat>
  <Paragraphs>321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Calibri Light</vt:lpstr>
      <vt:lpstr>Times New Roman</vt:lpstr>
      <vt:lpstr>Wingdings</vt:lpstr>
      <vt:lpstr>Тема Office</vt:lpstr>
      <vt:lpstr>Проектирование и разработка системы хранения документов колледжа</vt:lpstr>
      <vt:lpstr>Цель работы</vt:lpstr>
      <vt:lpstr>Задачи</vt:lpstr>
      <vt:lpstr>Решение «задачи 1»</vt:lpstr>
      <vt:lpstr>Решение «задачи 2»</vt:lpstr>
      <vt:lpstr>Решение «задачи 3»</vt:lpstr>
      <vt:lpstr>Решение «задачи 4»</vt:lpstr>
      <vt:lpstr>Решение «задачи 4»</vt:lpstr>
      <vt:lpstr>Решение «задачи 5»</vt:lpstr>
      <vt:lpstr>Решение «задачи 6»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9»</vt:lpstr>
      <vt:lpstr>Решение «задачи 10»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</dc:title>
  <dc:creator>Zorto</dc:creator>
  <cp:lastModifiedBy>User</cp:lastModifiedBy>
  <cp:revision>17</cp:revision>
  <dcterms:created xsi:type="dcterms:W3CDTF">2020-06-19T12:49:38Z</dcterms:created>
  <dcterms:modified xsi:type="dcterms:W3CDTF">2020-09-20T21:23:14Z</dcterms:modified>
</cp:coreProperties>
</file>