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188085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56" y="-102"/>
      </p:cViewPr>
      <p:guideLst>
        <p:guide orient="horz" pos="2160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1064" y="2130427"/>
            <a:ext cx="10098723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82129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08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16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175042" y="274640"/>
            <a:ext cx="315791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1300" y="274640"/>
            <a:ext cx="9275727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27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0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8505" y="4406902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4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01301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116135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17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4043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94043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35308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35308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0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34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1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45083" y="273052"/>
            <a:ext cx="6641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4043" y="1435102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46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4044" y="1600202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94044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2714-D3A2-4D80-B03C-C3F8853D9815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290" y="6356352"/>
            <a:ext cx="376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14610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1BE2-F4FF-43E0-983E-0099628CDA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2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Introverted Professiona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88085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356249" y="1854380"/>
            <a:ext cx="6418113" cy="33028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8" descr="Pink Circle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29" y="1448780"/>
            <a:ext cx="3960439" cy="3960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ENDUSER\Desktop\Proyecto llantera\Llantera logooooo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1"/>
            <a:ext cx="96678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Lock Icon Vector Negro Botón De La Aplicación Vectores Libres de Derechos -  iStoc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10224" r="13220" b="8384"/>
          <a:stretch/>
        </p:blipFill>
        <p:spPr bwMode="auto">
          <a:xfrm>
            <a:off x="2250666" y="1854380"/>
            <a:ext cx="2410964" cy="26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Fondos de pantalla turquesa - FondosM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0" y="0"/>
            <a:ext cx="11880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ink Circle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34" y="2425213"/>
            <a:ext cx="2621016" cy="26210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ire clipart png - Clip Art Librar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03" b="97136" l="1953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6669" y="2645564"/>
            <a:ext cx="2663788" cy="21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re Vector Png - Buenos Aires Countryball, Cliparts &amp;amp; Cartoons - Jing.f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949" b="97564" l="1628" r="979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80650" y="5225260"/>
            <a:ext cx="1800200" cy="16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ire Vector Png - Buenos Aires Countryball, Cliparts &amp;amp; Cartoons - Jing.f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49" b="97564" l="1628" r="979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96792" y="116632"/>
            <a:ext cx="1880375" cy="17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NDUSER\Desktop\Proyecto llantera\Llantera logooooo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19" y="6041630"/>
            <a:ext cx="5066931" cy="5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" y="-11400"/>
            <a:ext cx="11880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ck pastel de láminas de cartón. | Foto Premium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" b="100000" l="160" r="100000">
                        <a14:backgroundMark x1="46965" y1="55875" x2="319" y2="7434"/>
                        <a14:backgroundMark x1="89936" y1="98321" x2="46805" y2="55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79" y="-11400"/>
            <a:ext cx="118875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reen circle icon - Free green shape icon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 descr="Fondo De Cristal De Fantasía Verde Verde Fantasía Fondo De Cristal,  Cristal, Jpg, Fondo Imagen de fondo para descarga gratu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" y="0"/>
            <a:ext cx="118911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10</cp:revision>
  <dcterms:created xsi:type="dcterms:W3CDTF">2021-11-04T01:59:53Z</dcterms:created>
  <dcterms:modified xsi:type="dcterms:W3CDTF">2021-11-07T06:31:25Z</dcterms:modified>
</cp:coreProperties>
</file>