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529" r:id="rId8"/>
    <p:sldId id="262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9" r:id="rId27"/>
    <p:sldId id="550" r:id="rId28"/>
    <p:sldId id="551" r:id="rId29"/>
    <p:sldId id="552" r:id="rId30"/>
    <p:sldId id="540" r:id="rId31"/>
    <p:sldId id="553" r:id="rId3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96F63-5E3C-4FC8-807A-CCEC749FFC01}" v="209" dt="2021-03-12T13:53:21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es Ngari" userId="e5e49f3a-dcb5-424b-b3d9-8c2d6030ca64" providerId="ADAL" clId="{3E996F63-5E3C-4FC8-807A-CCEC749FFC01}"/>
    <pc:docChg chg="undo custSel mod addSld delSld modSld sldOrd">
      <pc:chgData name="Moses Ngari" userId="e5e49f3a-dcb5-424b-b3d9-8c2d6030ca64" providerId="ADAL" clId="{3E996F63-5E3C-4FC8-807A-CCEC749FFC01}" dt="2021-03-16T07:26:23.775" v="1024"/>
      <pc:docMkLst>
        <pc:docMk/>
      </pc:docMkLst>
      <pc:sldChg chg="addSp delSp modSp mod setBg">
        <pc:chgData name="Moses Ngari" userId="e5e49f3a-dcb5-424b-b3d9-8c2d6030ca64" providerId="ADAL" clId="{3E996F63-5E3C-4FC8-807A-CCEC749FFC01}" dt="2021-03-11T17:18:04.950" v="12" actId="962"/>
        <pc:sldMkLst>
          <pc:docMk/>
          <pc:sldMk cId="1219748518" sldId="262"/>
        </pc:sldMkLst>
        <pc:spChg chg="mod">
          <ac:chgData name="Moses Ngari" userId="e5e49f3a-dcb5-424b-b3d9-8c2d6030ca64" providerId="ADAL" clId="{3E996F63-5E3C-4FC8-807A-CCEC749FFC01}" dt="2021-03-11T17:18:01.752" v="10" actId="26606"/>
          <ac:spMkLst>
            <pc:docMk/>
            <pc:sldMk cId="1219748518" sldId="262"/>
            <ac:spMk id="2" creationId="{3DC4E021-9136-4A1C-96C7-4EF5B76B6432}"/>
          </ac:spMkLst>
        </pc:spChg>
        <pc:spChg chg="del">
          <ac:chgData name="Moses Ngari" userId="e5e49f3a-dcb5-424b-b3d9-8c2d6030ca64" providerId="ADAL" clId="{3E996F63-5E3C-4FC8-807A-CCEC749FFC01}" dt="2021-03-11T17:17:54.927" v="8" actId="478"/>
          <ac:spMkLst>
            <pc:docMk/>
            <pc:sldMk cId="1219748518" sldId="262"/>
            <ac:spMk id="3" creationId="{E9788F58-0542-44BE-87C6-835174CE711A}"/>
          </ac:spMkLst>
        </pc:spChg>
        <pc:spChg chg="add">
          <ac:chgData name="Moses Ngari" userId="e5e49f3a-dcb5-424b-b3d9-8c2d6030ca64" providerId="ADAL" clId="{3E996F63-5E3C-4FC8-807A-CCEC749FFC01}" dt="2021-03-11T17:18:01.752" v="10" actId="26606"/>
          <ac:spMkLst>
            <pc:docMk/>
            <pc:sldMk cId="1219748518" sldId="262"/>
            <ac:spMk id="10" creationId="{A4AC5506-6312-4701-8D3C-40187889A947}"/>
          </ac:spMkLst>
        </pc:spChg>
        <pc:picChg chg="add mod">
          <ac:chgData name="Moses Ngari" userId="e5e49f3a-dcb5-424b-b3d9-8c2d6030ca64" providerId="ADAL" clId="{3E996F63-5E3C-4FC8-807A-CCEC749FFC01}" dt="2021-03-11T17:18:04.950" v="12" actId="962"/>
          <ac:picMkLst>
            <pc:docMk/>
            <pc:sldMk cId="1219748518" sldId="262"/>
            <ac:picMk id="5" creationId="{82371174-CF4D-4C8B-8190-78FF90653968}"/>
          </ac:picMkLst>
        </pc:picChg>
      </pc:sldChg>
      <pc:sldChg chg="add">
        <pc:chgData name="Moses Ngari" userId="e5e49f3a-dcb5-424b-b3d9-8c2d6030ca64" providerId="ADAL" clId="{3E996F63-5E3C-4FC8-807A-CCEC749FFC01}" dt="2021-03-11T17:16:54.201" v="0"/>
        <pc:sldMkLst>
          <pc:docMk/>
          <pc:sldMk cId="4056614856" sldId="529"/>
        </pc:sldMkLst>
      </pc:sldChg>
      <pc:sldChg chg="modSp new mod">
        <pc:chgData name="Moses Ngari" userId="e5e49f3a-dcb5-424b-b3d9-8c2d6030ca64" providerId="ADAL" clId="{3E996F63-5E3C-4FC8-807A-CCEC749FFC01}" dt="2021-03-11T17:19:29.781" v="30" actId="20577"/>
        <pc:sldMkLst>
          <pc:docMk/>
          <pc:sldMk cId="2659773251" sldId="530"/>
        </pc:sldMkLst>
        <pc:spChg chg="mod">
          <ac:chgData name="Moses Ngari" userId="e5e49f3a-dcb5-424b-b3d9-8c2d6030ca64" providerId="ADAL" clId="{3E996F63-5E3C-4FC8-807A-CCEC749FFC01}" dt="2021-03-11T17:18:43.455" v="19" actId="14100"/>
          <ac:spMkLst>
            <pc:docMk/>
            <pc:sldMk cId="2659773251" sldId="530"/>
            <ac:spMk id="2" creationId="{039BBC5F-6EA0-4F6B-936A-CAA226D1C6A5}"/>
          </ac:spMkLst>
        </pc:spChg>
        <pc:spChg chg="mod">
          <ac:chgData name="Moses Ngari" userId="e5e49f3a-dcb5-424b-b3d9-8c2d6030ca64" providerId="ADAL" clId="{3E996F63-5E3C-4FC8-807A-CCEC749FFC01}" dt="2021-03-11T17:19:29.781" v="30" actId="20577"/>
          <ac:spMkLst>
            <pc:docMk/>
            <pc:sldMk cId="2659773251" sldId="530"/>
            <ac:spMk id="3" creationId="{DC44CA10-8219-4977-9AD0-E84FA9B2982F}"/>
          </ac:spMkLst>
        </pc:spChg>
      </pc:sldChg>
      <pc:sldChg chg="modSp add mod">
        <pc:chgData name="Moses Ngari" userId="e5e49f3a-dcb5-424b-b3d9-8c2d6030ca64" providerId="ADAL" clId="{3E996F63-5E3C-4FC8-807A-CCEC749FFC01}" dt="2021-03-11T17:20:58.127" v="36" actId="207"/>
        <pc:sldMkLst>
          <pc:docMk/>
          <pc:sldMk cId="332725502" sldId="531"/>
        </pc:sldMkLst>
        <pc:spChg chg="mod">
          <ac:chgData name="Moses Ngari" userId="e5e49f3a-dcb5-424b-b3d9-8c2d6030ca64" providerId="ADAL" clId="{3E996F63-5E3C-4FC8-807A-CCEC749FFC01}" dt="2021-03-11T17:20:58.127" v="36" actId="207"/>
          <ac:spMkLst>
            <pc:docMk/>
            <pc:sldMk cId="332725502" sldId="531"/>
            <ac:spMk id="3" creationId="{DC44CA10-8219-4977-9AD0-E84FA9B2982F}"/>
          </ac:spMkLst>
        </pc:spChg>
      </pc:sldChg>
      <pc:sldChg chg="addSp modSp new mod setBg">
        <pc:chgData name="Moses Ngari" userId="e5e49f3a-dcb5-424b-b3d9-8c2d6030ca64" providerId="ADAL" clId="{3E996F63-5E3C-4FC8-807A-CCEC749FFC01}" dt="2021-03-11T17:22:41.806" v="39" actId="26606"/>
        <pc:sldMkLst>
          <pc:docMk/>
          <pc:sldMk cId="98902965" sldId="532"/>
        </pc:sldMkLst>
        <pc:spChg chg="add">
          <ac:chgData name="Moses Ngari" userId="e5e49f3a-dcb5-424b-b3d9-8c2d6030ca64" providerId="ADAL" clId="{3E996F63-5E3C-4FC8-807A-CCEC749FFC01}" dt="2021-03-11T17:22:41.806" v="39" actId="26606"/>
          <ac:spMkLst>
            <pc:docMk/>
            <pc:sldMk cId="98902965" sldId="532"/>
            <ac:spMk id="8" creationId="{F3060C83-F051-4F0E-ABAD-AA0DFC48B218}"/>
          </ac:spMkLst>
        </pc:spChg>
        <pc:spChg chg="add">
          <ac:chgData name="Moses Ngari" userId="e5e49f3a-dcb5-424b-b3d9-8c2d6030ca64" providerId="ADAL" clId="{3E996F63-5E3C-4FC8-807A-CCEC749FFC01}" dt="2021-03-11T17:22:41.806" v="39" actId="26606"/>
          <ac:spMkLst>
            <pc:docMk/>
            <pc:sldMk cId="98902965" sldId="532"/>
            <ac:spMk id="10" creationId="{83C98ABE-055B-441F-B07E-44F97F083C39}"/>
          </ac:spMkLst>
        </pc:spChg>
        <pc:spChg chg="add">
          <ac:chgData name="Moses Ngari" userId="e5e49f3a-dcb5-424b-b3d9-8c2d6030ca64" providerId="ADAL" clId="{3E996F63-5E3C-4FC8-807A-CCEC749FFC01}" dt="2021-03-11T17:22:41.806" v="39" actId="26606"/>
          <ac:spMkLst>
            <pc:docMk/>
            <pc:sldMk cId="98902965" sldId="532"/>
            <ac:spMk id="12" creationId="{29FDB030-9B49-4CED-8CCD-4D99382388AC}"/>
          </ac:spMkLst>
        </pc:spChg>
        <pc:spChg chg="add">
          <ac:chgData name="Moses Ngari" userId="e5e49f3a-dcb5-424b-b3d9-8c2d6030ca64" providerId="ADAL" clId="{3E996F63-5E3C-4FC8-807A-CCEC749FFC01}" dt="2021-03-11T17:22:41.806" v="39" actId="26606"/>
          <ac:spMkLst>
            <pc:docMk/>
            <pc:sldMk cId="98902965" sldId="532"/>
            <ac:spMk id="14" creationId="{3783CA14-24A1-485C-8B30-D6A5D87987AD}"/>
          </ac:spMkLst>
        </pc:spChg>
        <pc:spChg chg="add">
          <ac:chgData name="Moses Ngari" userId="e5e49f3a-dcb5-424b-b3d9-8c2d6030ca64" providerId="ADAL" clId="{3E996F63-5E3C-4FC8-807A-CCEC749FFC01}" dt="2021-03-11T17:22:41.806" v="39" actId="26606"/>
          <ac:spMkLst>
            <pc:docMk/>
            <pc:sldMk cId="98902965" sldId="532"/>
            <ac:spMk id="16" creationId="{9A97C86A-04D6-40F7-AE84-31AB43E6A846}"/>
          </ac:spMkLst>
        </pc:spChg>
        <pc:spChg chg="add">
          <ac:chgData name="Moses Ngari" userId="e5e49f3a-dcb5-424b-b3d9-8c2d6030ca64" providerId="ADAL" clId="{3E996F63-5E3C-4FC8-807A-CCEC749FFC01}" dt="2021-03-11T17:22:41.806" v="39" actId="26606"/>
          <ac:spMkLst>
            <pc:docMk/>
            <pc:sldMk cId="98902965" sldId="532"/>
            <ac:spMk id="18" creationId="{FF9F2414-84E8-453E-B1F3-389FDE8192D9}"/>
          </ac:spMkLst>
        </pc:spChg>
        <pc:spChg chg="add">
          <ac:chgData name="Moses Ngari" userId="e5e49f3a-dcb5-424b-b3d9-8c2d6030ca64" providerId="ADAL" clId="{3E996F63-5E3C-4FC8-807A-CCEC749FFC01}" dt="2021-03-11T17:22:41.806" v="39" actId="26606"/>
          <ac:spMkLst>
            <pc:docMk/>
            <pc:sldMk cId="98902965" sldId="532"/>
            <ac:spMk id="20" creationId="{3ECA69A1-7536-43AC-85EF-C7106179F5ED}"/>
          </ac:spMkLst>
        </pc:spChg>
        <pc:picChg chg="add mod">
          <ac:chgData name="Moses Ngari" userId="e5e49f3a-dcb5-424b-b3d9-8c2d6030ca64" providerId="ADAL" clId="{3E996F63-5E3C-4FC8-807A-CCEC749FFC01}" dt="2021-03-11T17:22:41.806" v="39" actId="26606"/>
          <ac:picMkLst>
            <pc:docMk/>
            <pc:sldMk cId="98902965" sldId="532"/>
            <ac:picMk id="3" creationId="{561992C9-BD8F-49B8-B1A0-FEA5AE6AE569}"/>
          </ac:picMkLst>
        </pc:picChg>
      </pc:sldChg>
      <pc:sldChg chg="addSp modSp new mod setBg">
        <pc:chgData name="Moses Ngari" userId="e5e49f3a-dcb5-424b-b3d9-8c2d6030ca64" providerId="ADAL" clId="{3E996F63-5E3C-4FC8-807A-CCEC749FFC01}" dt="2021-03-11T17:23:25.718" v="42" actId="26606"/>
        <pc:sldMkLst>
          <pc:docMk/>
          <pc:sldMk cId="1415146211" sldId="533"/>
        </pc:sldMkLst>
        <pc:spChg chg="add">
          <ac:chgData name="Moses Ngari" userId="e5e49f3a-dcb5-424b-b3d9-8c2d6030ca64" providerId="ADAL" clId="{3E996F63-5E3C-4FC8-807A-CCEC749FFC01}" dt="2021-03-11T17:23:25.718" v="42" actId="26606"/>
          <ac:spMkLst>
            <pc:docMk/>
            <pc:sldMk cId="1415146211" sldId="533"/>
            <ac:spMk id="8" creationId="{F3060C83-F051-4F0E-ABAD-AA0DFC48B218}"/>
          </ac:spMkLst>
        </pc:spChg>
        <pc:spChg chg="add">
          <ac:chgData name="Moses Ngari" userId="e5e49f3a-dcb5-424b-b3d9-8c2d6030ca64" providerId="ADAL" clId="{3E996F63-5E3C-4FC8-807A-CCEC749FFC01}" dt="2021-03-11T17:23:25.718" v="42" actId="26606"/>
          <ac:spMkLst>
            <pc:docMk/>
            <pc:sldMk cId="1415146211" sldId="533"/>
            <ac:spMk id="10" creationId="{83C98ABE-055B-441F-B07E-44F97F083C39}"/>
          </ac:spMkLst>
        </pc:spChg>
        <pc:spChg chg="add">
          <ac:chgData name="Moses Ngari" userId="e5e49f3a-dcb5-424b-b3d9-8c2d6030ca64" providerId="ADAL" clId="{3E996F63-5E3C-4FC8-807A-CCEC749FFC01}" dt="2021-03-11T17:23:25.718" v="42" actId="26606"/>
          <ac:spMkLst>
            <pc:docMk/>
            <pc:sldMk cId="1415146211" sldId="533"/>
            <ac:spMk id="12" creationId="{29FDB030-9B49-4CED-8CCD-4D99382388AC}"/>
          </ac:spMkLst>
        </pc:spChg>
        <pc:spChg chg="add">
          <ac:chgData name="Moses Ngari" userId="e5e49f3a-dcb5-424b-b3d9-8c2d6030ca64" providerId="ADAL" clId="{3E996F63-5E3C-4FC8-807A-CCEC749FFC01}" dt="2021-03-11T17:23:25.718" v="42" actId="26606"/>
          <ac:spMkLst>
            <pc:docMk/>
            <pc:sldMk cId="1415146211" sldId="533"/>
            <ac:spMk id="14" creationId="{3783CA14-24A1-485C-8B30-D6A5D87987AD}"/>
          </ac:spMkLst>
        </pc:spChg>
        <pc:spChg chg="add">
          <ac:chgData name="Moses Ngari" userId="e5e49f3a-dcb5-424b-b3d9-8c2d6030ca64" providerId="ADAL" clId="{3E996F63-5E3C-4FC8-807A-CCEC749FFC01}" dt="2021-03-11T17:23:25.718" v="42" actId="26606"/>
          <ac:spMkLst>
            <pc:docMk/>
            <pc:sldMk cId="1415146211" sldId="533"/>
            <ac:spMk id="16" creationId="{9A97C86A-04D6-40F7-AE84-31AB43E6A846}"/>
          </ac:spMkLst>
        </pc:spChg>
        <pc:spChg chg="add">
          <ac:chgData name="Moses Ngari" userId="e5e49f3a-dcb5-424b-b3d9-8c2d6030ca64" providerId="ADAL" clId="{3E996F63-5E3C-4FC8-807A-CCEC749FFC01}" dt="2021-03-11T17:23:25.718" v="42" actId="26606"/>
          <ac:spMkLst>
            <pc:docMk/>
            <pc:sldMk cId="1415146211" sldId="533"/>
            <ac:spMk id="18" creationId="{FF9F2414-84E8-453E-B1F3-389FDE8192D9}"/>
          </ac:spMkLst>
        </pc:spChg>
        <pc:spChg chg="add">
          <ac:chgData name="Moses Ngari" userId="e5e49f3a-dcb5-424b-b3d9-8c2d6030ca64" providerId="ADAL" clId="{3E996F63-5E3C-4FC8-807A-CCEC749FFC01}" dt="2021-03-11T17:23:25.718" v="42" actId="26606"/>
          <ac:spMkLst>
            <pc:docMk/>
            <pc:sldMk cId="1415146211" sldId="533"/>
            <ac:spMk id="20" creationId="{3ECA69A1-7536-43AC-85EF-C7106179F5ED}"/>
          </ac:spMkLst>
        </pc:spChg>
        <pc:picChg chg="add mod">
          <ac:chgData name="Moses Ngari" userId="e5e49f3a-dcb5-424b-b3d9-8c2d6030ca64" providerId="ADAL" clId="{3E996F63-5E3C-4FC8-807A-CCEC749FFC01}" dt="2021-03-11T17:23:25.718" v="42" actId="26606"/>
          <ac:picMkLst>
            <pc:docMk/>
            <pc:sldMk cId="1415146211" sldId="533"/>
            <ac:picMk id="3" creationId="{CECEC0FF-450B-4149-8416-3EA16F7E58C4}"/>
          </ac:picMkLst>
        </pc:picChg>
      </pc:sldChg>
      <pc:sldChg chg="addSp delSp modSp new mod">
        <pc:chgData name="Moses Ngari" userId="e5e49f3a-dcb5-424b-b3d9-8c2d6030ca64" providerId="ADAL" clId="{3E996F63-5E3C-4FC8-807A-CCEC749FFC01}" dt="2021-03-11T17:27:28.298" v="69" actId="1076"/>
        <pc:sldMkLst>
          <pc:docMk/>
          <pc:sldMk cId="3592467519" sldId="534"/>
        </pc:sldMkLst>
        <pc:spChg chg="add del mod">
          <ac:chgData name="Moses Ngari" userId="e5e49f3a-dcb5-424b-b3d9-8c2d6030ca64" providerId="ADAL" clId="{3E996F63-5E3C-4FC8-807A-CCEC749FFC01}" dt="2021-03-11T17:25:18.611" v="56" actId="1076"/>
          <ac:spMkLst>
            <pc:docMk/>
            <pc:sldMk cId="3592467519" sldId="534"/>
            <ac:spMk id="2" creationId="{3FAF0758-16A6-44D9-9C23-FD386DEA1AE1}"/>
          </ac:spMkLst>
        </pc:spChg>
        <pc:spChg chg="add del mod">
          <ac:chgData name="Moses Ngari" userId="e5e49f3a-dcb5-424b-b3d9-8c2d6030ca64" providerId="ADAL" clId="{3E996F63-5E3C-4FC8-807A-CCEC749FFC01}" dt="2021-03-11T17:25:16.396" v="55" actId="478"/>
          <ac:spMkLst>
            <pc:docMk/>
            <pc:sldMk cId="3592467519" sldId="534"/>
            <ac:spMk id="7" creationId="{469344A5-CA94-401A-B7CE-7F6D4006B976}"/>
          </ac:spMkLst>
        </pc:spChg>
        <pc:picChg chg="add mod">
          <ac:chgData name="Moses Ngari" userId="e5e49f3a-dcb5-424b-b3d9-8c2d6030ca64" providerId="ADAL" clId="{3E996F63-5E3C-4FC8-807A-CCEC749FFC01}" dt="2021-03-11T17:27:10.638" v="67" actId="1076"/>
          <ac:picMkLst>
            <pc:docMk/>
            <pc:sldMk cId="3592467519" sldId="534"/>
            <ac:picMk id="5" creationId="{9ECF751B-5787-41F5-BA17-C8E07209E8D1}"/>
          </ac:picMkLst>
        </pc:picChg>
        <pc:picChg chg="add mod">
          <ac:chgData name="Moses Ngari" userId="e5e49f3a-dcb5-424b-b3d9-8c2d6030ca64" providerId="ADAL" clId="{3E996F63-5E3C-4FC8-807A-CCEC749FFC01}" dt="2021-03-11T17:27:28.298" v="69" actId="1076"/>
          <ac:picMkLst>
            <pc:docMk/>
            <pc:sldMk cId="3592467519" sldId="534"/>
            <ac:picMk id="9" creationId="{E85E3B9D-0A26-4F99-AEC8-6640E20D2538}"/>
          </ac:picMkLst>
        </pc:picChg>
      </pc:sldChg>
      <pc:sldChg chg="addSp delSp modSp new mod setBg">
        <pc:chgData name="Moses Ngari" userId="e5e49f3a-dcb5-424b-b3d9-8c2d6030ca64" providerId="ADAL" clId="{3E996F63-5E3C-4FC8-807A-CCEC749FFC01}" dt="2021-03-11T17:31:57.298" v="82" actId="27614"/>
        <pc:sldMkLst>
          <pc:docMk/>
          <pc:sldMk cId="313219552" sldId="535"/>
        </pc:sldMkLst>
        <pc:spChg chg="mod">
          <ac:chgData name="Moses Ngari" userId="e5e49f3a-dcb5-424b-b3d9-8c2d6030ca64" providerId="ADAL" clId="{3E996F63-5E3C-4FC8-807A-CCEC749FFC01}" dt="2021-03-11T17:31:52.421" v="81" actId="26606"/>
          <ac:spMkLst>
            <pc:docMk/>
            <pc:sldMk cId="313219552" sldId="535"/>
            <ac:spMk id="2" creationId="{4EA1F177-DD7A-42A8-ADBE-AAC8733AD042}"/>
          </ac:spMkLst>
        </pc:spChg>
        <pc:spChg chg="del">
          <ac:chgData name="Moses Ngari" userId="e5e49f3a-dcb5-424b-b3d9-8c2d6030ca64" providerId="ADAL" clId="{3E996F63-5E3C-4FC8-807A-CCEC749FFC01}" dt="2021-03-11T17:31:52.421" v="81" actId="26606"/>
          <ac:spMkLst>
            <pc:docMk/>
            <pc:sldMk cId="313219552" sldId="535"/>
            <ac:spMk id="3" creationId="{3B702551-FE14-4DFC-816F-77B33030DE32}"/>
          </ac:spMkLst>
        </pc:spChg>
        <pc:spChg chg="add">
          <ac:chgData name="Moses Ngari" userId="e5e49f3a-dcb5-424b-b3d9-8c2d6030ca64" providerId="ADAL" clId="{3E996F63-5E3C-4FC8-807A-CCEC749FFC01}" dt="2021-03-11T17:31:52.421" v="81" actId="26606"/>
          <ac:spMkLst>
            <pc:docMk/>
            <pc:sldMk cId="313219552" sldId="535"/>
            <ac:spMk id="10" creationId="{A4AC5506-6312-4701-8D3C-40187889A947}"/>
          </ac:spMkLst>
        </pc:spChg>
        <pc:picChg chg="add mod">
          <ac:chgData name="Moses Ngari" userId="e5e49f3a-dcb5-424b-b3d9-8c2d6030ca64" providerId="ADAL" clId="{3E996F63-5E3C-4FC8-807A-CCEC749FFC01}" dt="2021-03-11T17:31:57.298" v="82" actId="27614"/>
          <ac:picMkLst>
            <pc:docMk/>
            <pc:sldMk cId="313219552" sldId="535"/>
            <ac:picMk id="5" creationId="{505E413F-8BFC-4C1E-BA49-95F95ABA7E87}"/>
          </ac:picMkLst>
        </pc:picChg>
      </pc:sldChg>
      <pc:sldChg chg="modSp new mod">
        <pc:chgData name="Moses Ngari" userId="e5e49f3a-dcb5-424b-b3d9-8c2d6030ca64" providerId="ADAL" clId="{3E996F63-5E3C-4FC8-807A-CCEC749FFC01}" dt="2021-03-11T18:56:30.716" v="88"/>
        <pc:sldMkLst>
          <pc:docMk/>
          <pc:sldMk cId="1944942986" sldId="536"/>
        </pc:sldMkLst>
        <pc:spChg chg="mod">
          <ac:chgData name="Moses Ngari" userId="e5e49f3a-dcb5-424b-b3d9-8c2d6030ca64" providerId="ADAL" clId="{3E996F63-5E3C-4FC8-807A-CCEC749FFC01}" dt="2021-03-11T17:32:47.384" v="87" actId="122"/>
          <ac:spMkLst>
            <pc:docMk/>
            <pc:sldMk cId="1944942986" sldId="536"/>
            <ac:spMk id="2" creationId="{CEB2092B-B383-4411-8D44-6865B5FA7A2C}"/>
          </ac:spMkLst>
        </pc:spChg>
        <pc:spChg chg="mod">
          <ac:chgData name="Moses Ngari" userId="e5e49f3a-dcb5-424b-b3d9-8c2d6030ca64" providerId="ADAL" clId="{3E996F63-5E3C-4FC8-807A-CCEC749FFC01}" dt="2021-03-11T18:56:30.716" v="88"/>
          <ac:spMkLst>
            <pc:docMk/>
            <pc:sldMk cId="1944942986" sldId="536"/>
            <ac:spMk id="3" creationId="{5825B2E2-7BF2-4074-8160-B5F083BF6F3C}"/>
          </ac:spMkLst>
        </pc:spChg>
      </pc:sldChg>
      <pc:sldChg chg="modSp new mod">
        <pc:chgData name="Moses Ngari" userId="e5e49f3a-dcb5-424b-b3d9-8c2d6030ca64" providerId="ADAL" clId="{3E996F63-5E3C-4FC8-807A-CCEC749FFC01}" dt="2021-03-11T18:57:29.336" v="94" actId="14100"/>
        <pc:sldMkLst>
          <pc:docMk/>
          <pc:sldMk cId="3623023370" sldId="537"/>
        </pc:sldMkLst>
        <pc:spChg chg="mod">
          <ac:chgData name="Moses Ngari" userId="e5e49f3a-dcb5-424b-b3d9-8c2d6030ca64" providerId="ADAL" clId="{3E996F63-5E3C-4FC8-807A-CCEC749FFC01}" dt="2021-03-11T18:57:17.052" v="92" actId="1076"/>
          <ac:spMkLst>
            <pc:docMk/>
            <pc:sldMk cId="3623023370" sldId="537"/>
            <ac:spMk id="2" creationId="{8F7F9172-4DAE-4A6E-8D2E-04561CB93EDD}"/>
          </ac:spMkLst>
        </pc:spChg>
        <pc:spChg chg="mod">
          <ac:chgData name="Moses Ngari" userId="e5e49f3a-dcb5-424b-b3d9-8c2d6030ca64" providerId="ADAL" clId="{3E996F63-5E3C-4FC8-807A-CCEC749FFC01}" dt="2021-03-11T18:57:29.336" v="94" actId="14100"/>
          <ac:spMkLst>
            <pc:docMk/>
            <pc:sldMk cId="3623023370" sldId="537"/>
            <ac:spMk id="3" creationId="{FA41BF34-BD51-4F7A-9283-6F2446488191}"/>
          </ac:spMkLst>
        </pc:spChg>
      </pc:sldChg>
      <pc:sldChg chg="modSp new mod">
        <pc:chgData name="Moses Ngari" userId="e5e49f3a-dcb5-424b-b3d9-8c2d6030ca64" providerId="ADAL" clId="{3E996F63-5E3C-4FC8-807A-CCEC749FFC01}" dt="2021-03-16T07:13:58.617" v="1022" actId="20577"/>
        <pc:sldMkLst>
          <pc:docMk/>
          <pc:sldMk cId="4135457061" sldId="538"/>
        </pc:sldMkLst>
        <pc:spChg chg="mod">
          <ac:chgData name="Moses Ngari" userId="e5e49f3a-dcb5-424b-b3d9-8c2d6030ca64" providerId="ADAL" clId="{3E996F63-5E3C-4FC8-807A-CCEC749FFC01}" dt="2021-03-11T18:57:53.883" v="97" actId="122"/>
          <ac:spMkLst>
            <pc:docMk/>
            <pc:sldMk cId="4135457061" sldId="538"/>
            <ac:spMk id="2" creationId="{0E6FF013-FF44-4007-A662-C1242DAB7356}"/>
          </ac:spMkLst>
        </pc:spChg>
        <pc:spChg chg="mod">
          <ac:chgData name="Moses Ngari" userId="e5e49f3a-dcb5-424b-b3d9-8c2d6030ca64" providerId="ADAL" clId="{3E996F63-5E3C-4FC8-807A-CCEC749FFC01}" dt="2021-03-16T07:13:58.617" v="1022" actId="20577"/>
          <ac:spMkLst>
            <pc:docMk/>
            <pc:sldMk cId="4135457061" sldId="538"/>
            <ac:spMk id="3" creationId="{3BD98391-88D4-4EB1-86E8-6E210F898266}"/>
          </ac:spMkLst>
        </pc:spChg>
      </pc:sldChg>
      <pc:sldChg chg="modSp new mod">
        <pc:chgData name="Moses Ngari" userId="e5e49f3a-dcb5-424b-b3d9-8c2d6030ca64" providerId="ADAL" clId="{3E996F63-5E3C-4FC8-807A-CCEC749FFC01}" dt="2021-03-11T18:58:33.605" v="114"/>
        <pc:sldMkLst>
          <pc:docMk/>
          <pc:sldMk cId="201394819" sldId="539"/>
        </pc:sldMkLst>
        <pc:spChg chg="mod">
          <ac:chgData name="Moses Ngari" userId="e5e49f3a-dcb5-424b-b3d9-8c2d6030ca64" providerId="ADAL" clId="{3E996F63-5E3C-4FC8-807A-CCEC749FFC01}" dt="2021-03-11T18:58:32.338" v="113" actId="14100"/>
          <ac:spMkLst>
            <pc:docMk/>
            <pc:sldMk cId="201394819" sldId="539"/>
            <ac:spMk id="2" creationId="{2BC2541B-7ABA-4C2B-A793-CAA55F456583}"/>
          </ac:spMkLst>
        </pc:spChg>
        <pc:spChg chg="mod">
          <ac:chgData name="Moses Ngari" userId="e5e49f3a-dcb5-424b-b3d9-8c2d6030ca64" providerId="ADAL" clId="{3E996F63-5E3C-4FC8-807A-CCEC749FFC01}" dt="2021-03-11T18:58:33.605" v="114"/>
          <ac:spMkLst>
            <pc:docMk/>
            <pc:sldMk cId="201394819" sldId="539"/>
            <ac:spMk id="3" creationId="{D8C903DE-BF62-44B6-BB34-33CE0FD07594}"/>
          </ac:spMkLst>
        </pc:spChg>
      </pc:sldChg>
      <pc:sldChg chg="modSp new mod ord">
        <pc:chgData name="Moses Ngari" userId="e5e49f3a-dcb5-424b-b3d9-8c2d6030ca64" providerId="ADAL" clId="{3E996F63-5E3C-4FC8-807A-CCEC749FFC01}" dt="2021-03-16T07:26:23.775" v="1024"/>
        <pc:sldMkLst>
          <pc:docMk/>
          <pc:sldMk cId="190435273" sldId="540"/>
        </pc:sldMkLst>
        <pc:spChg chg="mod">
          <ac:chgData name="Moses Ngari" userId="e5e49f3a-dcb5-424b-b3d9-8c2d6030ca64" providerId="ADAL" clId="{3E996F63-5E3C-4FC8-807A-CCEC749FFC01}" dt="2021-03-11T18:59:30.836" v="117" actId="122"/>
          <ac:spMkLst>
            <pc:docMk/>
            <pc:sldMk cId="190435273" sldId="540"/>
            <ac:spMk id="2" creationId="{7318959C-0EA2-4966-A61F-742E3D011C7D}"/>
          </ac:spMkLst>
        </pc:spChg>
        <pc:spChg chg="mod">
          <ac:chgData name="Moses Ngari" userId="e5e49f3a-dcb5-424b-b3d9-8c2d6030ca64" providerId="ADAL" clId="{3E996F63-5E3C-4FC8-807A-CCEC749FFC01}" dt="2021-03-11T18:59:40.174" v="118"/>
          <ac:spMkLst>
            <pc:docMk/>
            <pc:sldMk cId="190435273" sldId="540"/>
            <ac:spMk id="3" creationId="{32B05FAD-2F1E-4244-BC03-C0520B8F81BE}"/>
          </ac:spMkLst>
        </pc:spChg>
      </pc:sldChg>
      <pc:sldChg chg="addSp modSp new mod">
        <pc:chgData name="Moses Ngari" userId="e5e49f3a-dcb5-424b-b3d9-8c2d6030ca64" providerId="ADAL" clId="{3E996F63-5E3C-4FC8-807A-CCEC749FFC01}" dt="2021-03-11T19:03:13.060" v="137" actId="14100"/>
        <pc:sldMkLst>
          <pc:docMk/>
          <pc:sldMk cId="742443207" sldId="541"/>
        </pc:sldMkLst>
        <pc:spChg chg="mod">
          <ac:chgData name="Moses Ngari" userId="e5e49f3a-dcb5-424b-b3d9-8c2d6030ca64" providerId="ADAL" clId="{3E996F63-5E3C-4FC8-807A-CCEC749FFC01}" dt="2021-03-11T19:03:02.400" v="134" actId="1076"/>
          <ac:spMkLst>
            <pc:docMk/>
            <pc:sldMk cId="742443207" sldId="541"/>
            <ac:spMk id="2" creationId="{AD11DC60-D38B-4E77-8965-02ED7D9E5707}"/>
          </ac:spMkLst>
        </pc:spChg>
        <pc:picChg chg="add mod">
          <ac:chgData name="Moses Ngari" userId="e5e49f3a-dcb5-424b-b3d9-8c2d6030ca64" providerId="ADAL" clId="{3E996F63-5E3C-4FC8-807A-CCEC749FFC01}" dt="2021-03-11T19:03:13.060" v="137" actId="14100"/>
          <ac:picMkLst>
            <pc:docMk/>
            <pc:sldMk cId="742443207" sldId="541"/>
            <ac:picMk id="5" creationId="{B56727FD-7CAA-4A07-A90F-E63E5E295426}"/>
          </ac:picMkLst>
        </pc:picChg>
      </pc:sldChg>
      <pc:sldChg chg="addSp delSp modSp new mod setBg">
        <pc:chgData name="Moses Ngari" userId="e5e49f3a-dcb5-424b-b3d9-8c2d6030ca64" providerId="ADAL" clId="{3E996F63-5E3C-4FC8-807A-CCEC749FFC01}" dt="2021-03-11T19:04:08.614" v="142" actId="26606"/>
        <pc:sldMkLst>
          <pc:docMk/>
          <pc:sldMk cId="4037801325" sldId="542"/>
        </pc:sldMkLst>
        <pc:spChg chg="add">
          <ac:chgData name="Moses Ngari" userId="e5e49f3a-dcb5-424b-b3d9-8c2d6030ca64" providerId="ADAL" clId="{3E996F63-5E3C-4FC8-807A-CCEC749FFC01}" dt="2021-03-11T19:04:08.614" v="142" actId="26606"/>
          <ac:spMkLst>
            <pc:docMk/>
            <pc:sldMk cId="4037801325" sldId="542"/>
            <ac:spMk id="10" creationId="{F3060C83-F051-4F0E-ABAD-AA0DFC48B218}"/>
          </ac:spMkLst>
        </pc:spChg>
        <pc:spChg chg="add">
          <ac:chgData name="Moses Ngari" userId="e5e49f3a-dcb5-424b-b3d9-8c2d6030ca64" providerId="ADAL" clId="{3E996F63-5E3C-4FC8-807A-CCEC749FFC01}" dt="2021-03-11T19:04:08.614" v="142" actId="26606"/>
          <ac:spMkLst>
            <pc:docMk/>
            <pc:sldMk cId="4037801325" sldId="542"/>
            <ac:spMk id="12" creationId="{83C98ABE-055B-441F-B07E-44F97F083C39}"/>
          </ac:spMkLst>
        </pc:spChg>
        <pc:spChg chg="add">
          <ac:chgData name="Moses Ngari" userId="e5e49f3a-dcb5-424b-b3d9-8c2d6030ca64" providerId="ADAL" clId="{3E996F63-5E3C-4FC8-807A-CCEC749FFC01}" dt="2021-03-11T19:04:08.614" v="142" actId="26606"/>
          <ac:spMkLst>
            <pc:docMk/>
            <pc:sldMk cId="4037801325" sldId="542"/>
            <ac:spMk id="14" creationId="{29FDB030-9B49-4CED-8CCD-4D99382388AC}"/>
          </ac:spMkLst>
        </pc:spChg>
        <pc:spChg chg="add">
          <ac:chgData name="Moses Ngari" userId="e5e49f3a-dcb5-424b-b3d9-8c2d6030ca64" providerId="ADAL" clId="{3E996F63-5E3C-4FC8-807A-CCEC749FFC01}" dt="2021-03-11T19:04:08.614" v="142" actId="26606"/>
          <ac:spMkLst>
            <pc:docMk/>
            <pc:sldMk cId="4037801325" sldId="542"/>
            <ac:spMk id="16" creationId="{3783CA14-24A1-485C-8B30-D6A5D87987AD}"/>
          </ac:spMkLst>
        </pc:spChg>
        <pc:spChg chg="add">
          <ac:chgData name="Moses Ngari" userId="e5e49f3a-dcb5-424b-b3d9-8c2d6030ca64" providerId="ADAL" clId="{3E996F63-5E3C-4FC8-807A-CCEC749FFC01}" dt="2021-03-11T19:04:08.614" v="142" actId="26606"/>
          <ac:spMkLst>
            <pc:docMk/>
            <pc:sldMk cId="4037801325" sldId="542"/>
            <ac:spMk id="18" creationId="{9A97C86A-04D6-40F7-AE84-31AB43E6A846}"/>
          </ac:spMkLst>
        </pc:spChg>
        <pc:spChg chg="add">
          <ac:chgData name="Moses Ngari" userId="e5e49f3a-dcb5-424b-b3d9-8c2d6030ca64" providerId="ADAL" clId="{3E996F63-5E3C-4FC8-807A-CCEC749FFC01}" dt="2021-03-11T19:04:08.614" v="142" actId="26606"/>
          <ac:spMkLst>
            <pc:docMk/>
            <pc:sldMk cId="4037801325" sldId="542"/>
            <ac:spMk id="20" creationId="{FF9F2414-84E8-453E-B1F3-389FDE8192D9}"/>
          </ac:spMkLst>
        </pc:spChg>
        <pc:spChg chg="add">
          <ac:chgData name="Moses Ngari" userId="e5e49f3a-dcb5-424b-b3d9-8c2d6030ca64" providerId="ADAL" clId="{3E996F63-5E3C-4FC8-807A-CCEC749FFC01}" dt="2021-03-11T19:04:08.614" v="142" actId="26606"/>
          <ac:spMkLst>
            <pc:docMk/>
            <pc:sldMk cId="4037801325" sldId="542"/>
            <ac:spMk id="22" creationId="{3ECA69A1-7536-43AC-85EF-C7106179F5ED}"/>
          </ac:spMkLst>
        </pc:spChg>
        <pc:picChg chg="add del">
          <ac:chgData name="Moses Ngari" userId="e5e49f3a-dcb5-424b-b3d9-8c2d6030ca64" providerId="ADAL" clId="{3E996F63-5E3C-4FC8-807A-CCEC749FFC01}" dt="2021-03-11T19:03:38.449" v="140" actId="22"/>
          <ac:picMkLst>
            <pc:docMk/>
            <pc:sldMk cId="4037801325" sldId="542"/>
            <ac:picMk id="3" creationId="{0D17FBE3-05FC-46FE-96A2-5F90C68C60C4}"/>
          </ac:picMkLst>
        </pc:picChg>
        <pc:picChg chg="add mod">
          <ac:chgData name="Moses Ngari" userId="e5e49f3a-dcb5-424b-b3d9-8c2d6030ca64" providerId="ADAL" clId="{3E996F63-5E3C-4FC8-807A-CCEC749FFC01}" dt="2021-03-11T19:04:08.614" v="142" actId="26606"/>
          <ac:picMkLst>
            <pc:docMk/>
            <pc:sldMk cId="4037801325" sldId="542"/>
            <ac:picMk id="5" creationId="{1C6E3A8B-8F54-4223-A821-4633B179C878}"/>
          </ac:picMkLst>
        </pc:picChg>
      </pc:sldChg>
      <pc:sldChg chg="modSp new mod">
        <pc:chgData name="Moses Ngari" userId="e5e49f3a-dcb5-424b-b3d9-8c2d6030ca64" providerId="ADAL" clId="{3E996F63-5E3C-4FC8-807A-CCEC749FFC01}" dt="2021-03-11T19:05:42.325" v="199" actId="20577"/>
        <pc:sldMkLst>
          <pc:docMk/>
          <pc:sldMk cId="651383229" sldId="543"/>
        </pc:sldMkLst>
        <pc:spChg chg="mod">
          <ac:chgData name="Moses Ngari" userId="e5e49f3a-dcb5-424b-b3d9-8c2d6030ca64" providerId="ADAL" clId="{3E996F63-5E3C-4FC8-807A-CCEC749FFC01}" dt="2021-03-11T19:04:49.532" v="166" actId="122"/>
          <ac:spMkLst>
            <pc:docMk/>
            <pc:sldMk cId="651383229" sldId="543"/>
            <ac:spMk id="2" creationId="{4B728370-DC63-44E9-9B0B-18493196E8D8}"/>
          </ac:spMkLst>
        </pc:spChg>
        <pc:spChg chg="mod">
          <ac:chgData name="Moses Ngari" userId="e5e49f3a-dcb5-424b-b3d9-8c2d6030ca64" providerId="ADAL" clId="{3E996F63-5E3C-4FC8-807A-CCEC749FFC01}" dt="2021-03-11T19:05:42.325" v="199" actId="20577"/>
          <ac:spMkLst>
            <pc:docMk/>
            <pc:sldMk cId="651383229" sldId="543"/>
            <ac:spMk id="3" creationId="{10240EEF-13EA-4D75-9011-B299B6C2EABB}"/>
          </ac:spMkLst>
        </pc:spChg>
      </pc:sldChg>
      <pc:sldChg chg="addSp delSp modSp new mod setBg">
        <pc:chgData name="Moses Ngari" userId="e5e49f3a-dcb5-424b-b3d9-8c2d6030ca64" providerId="ADAL" clId="{3E996F63-5E3C-4FC8-807A-CCEC749FFC01}" dt="2021-03-11T19:07:12.549" v="209" actId="26606"/>
        <pc:sldMkLst>
          <pc:docMk/>
          <pc:sldMk cId="1508488721" sldId="544"/>
        </pc:sldMkLst>
        <pc:spChg chg="mod">
          <ac:chgData name="Moses Ngari" userId="e5e49f3a-dcb5-424b-b3d9-8c2d6030ca64" providerId="ADAL" clId="{3E996F63-5E3C-4FC8-807A-CCEC749FFC01}" dt="2021-03-11T19:07:12.549" v="209" actId="26606"/>
          <ac:spMkLst>
            <pc:docMk/>
            <pc:sldMk cId="1508488721" sldId="544"/>
            <ac:spMk id="2" creationId="{9F108A1E-93E4-4E52-8685-F6AFEBF04873}"/>
          </ac:spMkLst>
        </pc:spChg>
        <pc:spChg chg="del">
          <ac:chgData name="Moses Ngari" userId="e5e49f3a-dcb5-424b-b3d9-8c2d6030ca64" providerId="ADAL" clId="{3E996F63-5E3C-4FC8-807A-CCEC749FFC01}" dt="2021-03-11T19:07:12.549" v="209" actId="26606"/>
          <ac:spMkLst>
            <pc:docMk/>
            <pc:sldMk cId="1508488721" sldId="544"/>
            <ac:spMk id="3" creationId="{09C20E7C-43D4-4359-9D80-CE230A83B32A}"/>
          </ac:spMkLst>
        </pc:spChg>
        <pc:spChg chg="add">
          <ac:chgData name="Moses Ngari" userId="e5e49f3a-dcb5-424b-b3d9-8c2d6030ca64" providerId="ADAL" clId="{3E996F63-5E3C-4FC8-807A-CCEC749FFC01}" dt="2021-03-11T19:07:12.549" v="209" actId="26606"/>
          <ac:spMkLst>
            <pc:docMk/>
            <pc:sldMk cId="1508488721" sldId="544"/>
            <ac:spMk id="10" creationId="{A4AC5506-6312-4701-8D3C-40187889A947}"/>
          </ac:spMkLst>
        </pc:spChg>
        <pc:picChg chg="add mod">
          <ac:chgData name="Moses Ngari" userId="e5e49f3a-dcb5-424b-b3d9-8c2d6030ca64" providerId="ADAL" clId="{3E996F63-5E3C-4FC8-807A-CCEC749FFC01}" dt="2021-03-11T19:07:12.549" v="209" actId="26606"/>
          <ac:picMkLst>
            <pc:docMk/>
            <pc:sldMk cId="1508488721" sldId="544"/>
            <ac:picMk id="5" creationId="{EE1EE45A-27AD-4558-90AC-5CBEAC98283D}"/>
          </ac:picMkLst>
        </pc:picChg>
      </pc:sldChg>
      <pc:sldChg chg="addSp delSp modSp new mod setBg">
        <pc:chgData name="Moses Ngari" userId="e5e49f3a-dcb5-424b-b3d9-8c2d6030ca64" providerId="ADAL" clId="{3E996F63-5E3C-4FC8-807A-CCEC749FFC01}" dt="2021-03-11T19:08:51.018" v="217" actId="26606"/>
        <pc:sldMkLst>
          <pc:docMk/>
          <pc:sldMk cId="371664388" sldId="545"/>
        </pc:sldMkLst>
        <pc:spChg chg="mod">
          <ac:chgData name="Moses Ngari" userId="e5e49f3a-dcb5-424b-b3d9-8c2d6030ca64" providerId="ADAL" clId="{3E996F63-5E3C-4FC8-807A-CCEC749FFC01}" dt="2021-03-11T19:08:51.018" v="217" actId="26606"/>
          <ac:spMkLst>
            <pc:docMk/>
            <pc:sldMk cId="371664388" sldId="545"/>
            <ac:spMk id="2" creationId="{01AFBDD1-2D37-498A-B866-2DA62A78F12D}"/>
          </ac:spMkLst>
        </pc:spChg>
        <pc:spChg chg="del">
          <ac:chgData name="Moses Ngari" userId="e5e49f3a-dcb5-424b-b3d9-8c2d6030ca64" providerId="ADAL" clId="{3E996F63-5E3C-4FC8-807A-CCEC749FFC01}" dt="2021-03-11T19:08:51.018" v="217" actId="26606"/>
          <ac:spMkLst>
            <pc:docMk/>
            <pc:sldMk cId="371664388" sldId="545"/>
            <ac:spMk id="3" creationId="{1A06309C-73FA-4F6C-92EF-F8125025F53B}"/>
          </ac:spMkLst>
        </pc:spChg>
        <pc:spChg chg="add">
          <ac:chgData name="Moses Ngari" userId="e5e49f3a-dcb5-424b-b3d9-8c2d6030ca64" providerId="ADAL" clId="{3E996F63-5E3C-4FC8-807A-CCEC749FFC01}" dt="2021-03-11T19:08:51.018" v="217" actId="26606"/>
          <ac:spMkLst>
            <pc:docMk/>
            <pc:sldMk cId="371664388" sldId="545"/>
            <ac:spMk id="10" creationId="{A4AC5506-6312-4701-8D3C-40187889A947}"/>
          </ac:spMkLst>
        </pc:spChg>
        <pc:picChg chg="add mod">
          <ac:chgData name="Moses Ngari" userId="e5e49f3a-dcb5-424b-b3d9-8c2d6030ca64" providerId="ADAL" clId="{3E996F63-5E3C-4FC8-807A-CCEC749FFC01}" dt="2021-03-11T19:08:51.018" v="217" actId="26606"/>
          <ac:picMkLst>
            <pc:docMk/>
            <pc:sldMk cId="371664388" sldId="545"/>
            <ac:picMk id="5" creationId="{7A22FAC5-95A8-4BCB-99F1-9D19DC6AEB1B}"/>
          </ac:picMkLst>
        </pc:picChg>
      </pc:sldChg>
      <pc:sldChg chg="addSp modSp new mod setBg">
        <pc:chgData name="Moses Ngari" userId="e5e49f3a-dcb5-424b-b3d9-8c2d6030ca64" providerId="ADAL" clId="{3E996F63-5E3C-4FC8-807A-CCEC749FFC01}" dt="2021-03-11T19:09:29.359" v="222" actId="962"/>
        <pc:sldMkLst>
          <pc:docMk/>
          <pc:sldMk cId="962175368" sldId="546"/>
        </pc:sldMkLst>
        <pc:spChg chg="add">
          <ac:chgData name="Moses Ngari" userId="e5e49f3a-dcb5-424b-b3d9-8c2d6030ca64" providerId="ADAL" clId="{3E996F63-5E3C-4FC8-807A-CCEC749FFC01}" dt="2021-03-11T19:09:27.276" v="220" actId="26606"/>
          <ac:spMkLst>
            <pc:docMk/>
            <pc:sldMk cId="962175368" sldId="546"/>
            <ac:spMk id="8" creationId="{F3060C83-F051-4F0E-ABAD-AA0DFC48B218}"/>
          </ac:spMkLst>
        </pc:spChg>
        <pc:spChg chg="add">
          <ac:chgData name="Moses Ngari" userId="e5e49f3a-dcb5-424b-b3d9-8c2d6030ca64" providerId="ADAL" clId="{3E996F63-5E3C-4FC8-807A-CCEC749FFC01}" dt="2021-03-11T19:09:27.276" v="220" actId="26606"/>
          <ac:spMkLst>
            <pc:docMk/>
            <pc:sldMk cId="962175368" sldId="546"/>
            <ac:spMk id="10" creationId="{83C98ABE-055B-441F-B07E-44F97F083C39}"/>
          </ac:spMkLst>
        </pc:spChg>
        <pc:spChg chg="add">
          <ac:chgData name="Moses Ngari" userId="e5e49f3a-dcb5-424b-b3d9-8c2d6030ca64" providerId="ADAL" clId="{3E996F63-5E3C-4FC8-807A-CCEC749FFC01}" dt="2021-03-11T19:09:27.276" v="220" actId="26606"/>
          <ac:spMkLst>
            <pc:docMk/>
            <pc:sldMk cId="962175368" sldId="546"/>
            <ac:spMk id="12" creationId="{29FDB030-9B49-4CED-8CCD-4D99382388AC}"/>
          </ac:spMkLst>
        </pc:spChg>
        <pc:spChg chg="add">
          <ac:chgData name="Moses Ngari" userId="e5e49f3a-dcb5-424b-b3d9-8c2d6030ca64" providerId="ADAL" clId="{3E996F63-5E3C-4FC8-807A-CCEC749FFC01}" dt="2021-03-11T19:09:27.276" v="220" actId="26606"/>
          <ac:spMkLst>
            <pc:docMk/>
            <pc:sldMk cId="962175368" sldId="546"/>
            <ac:spMk id="14" creationId="{3783CA14-24A1-485C-8B30-D6A5D87987AD}"/>
          </ac:spMkLst>
        </pc:spChg>
        <pc:spChg chg="add">
          <ac:chgData name="Moses Ngari" userId="e5e49f3a-dcb5-424b-b3d9-8c2d6030ca64" providerId="ADAL" clId="{3E996F63-5E3C-4FC8-807A-CCEC749FFC01}" dt="2021-03-11T19:09:27.276" v="220" actId="26606"/>
          <ac:spMkLst>
            <pc:docMk/>
            <pc:sldMk cId="962175368" sldId="546"/>
            <ac:spMk id="16" creationId="{9A97C86A-04D6-40F7-AE84-31AB43E6A846}"/>
          </ac:spMkLst>
        </pc:spChg>
        <pc:spChg chg="add">
          <ac:chgData name="Moses Ngari" userId="e5e49f3a-dcb5-424b-b3d9-8c2d6030ca64" providerId="ADAL" clId="{3E996F63-5E3C-4FC8-807A-CCEC749FFC01}" dt="2021-03-11T19:09:27.276" v="220" actId="26606"/>
          <ac:spMkLst>
            <pc:docMk/>
            <pc:sldMk cId="962175368" sldId="546"/>
            <ac:spMk id="18" creationId="{FF9F2414-84E8-453E-B1F3-389FDE8192D9}"/>
          </ac:spMkLst>
        </pc:spChg>
        <pc:spChg chg="add">
          <ac:chgData name="Moses Ngari" userId="e5e49f3a-dcb5-424b-b3d9-8c2d6030ca64" providerId="ADAL" clId="{3E996F63-5E3C-4FC8-807A-CCEC749FFC01}" dt="2021-03-11T19:09:27.276" v="220" actId="26606"/>
          <ac:spMkLst>
            <pc:docMk/>
            <pc:sldMk cId="962175368" sldId="546"/>
            <ac:spMk id="20" creationId="{3ECA69A1-7536-43AC-85EF-C7106179F5ED}"/>
          </ac:spMkLst>
        </pc:spChg>
        <pc:picChg chg="add mod">
          <ac:chgData name="Moses Ngari" userId="e5e49f3a-dcb5-424b-b3d9-8c2d6030ca64" providerId="ADAL" clId="{3E996F63-5E3C-4FC8-807A-CCEC749FFC01}" dt="2021-03-11T19:09:29.359" v="222" actId="962"/>
          <ac:picMkLst>
            <pc:docMk/>
            <pc:sldMk cId="962175368" sldId="546"/>
            <ac:picMk id="3" creationId="{164478C8-0902-43B5-988A-8BD281D3DB70}"/>
          </ac:picMkLst>
        </pc:picChg>
      </pc:sldChg>
      <pc:sldChg chg="addSp delSp modSp new mod">
        <pc:chgData name="Moses Ngari" userId="e5e49f3a-dcb5-424b-b3d9-8c2d6030ca64" providerId="ADAL" clId="{3E996F63-5E3C-4FC8-807A-CCEC749FFC01}" dt="2021-03-12T13:48:58.412" v="430" actId="1076"/>
        <pc:sldMkLst>
          <pc:docMk/>
          <pc:sldMk cId="2047325223" sldId="547"/>
        </pc:sldMkLst>
        <pc:spChg chg="mod">
          <ac:chgData name="Moses Ngari" userId="e5e49f3a-dcb5-424b-b3d9-8c2d6030ca64" providerId="ADAL" clId="{3E996F63-5E3C-4FC8-807A-CCEC749FFC01}" dt="2021-03-12T13:34:43.415" v="229" actId="14100"/>
          <ac:spMkLst>
            <pc:docMk/>
            <pc:sldMk cId="2047325223" sldId="547"/>
            <ac:spMk id="2" creationId="{40FF0260-80B7-4CD8-AC73-F7828CA0F284}"/>
          </ac:spMkLst>
        </pc:spChg>
        <pc:spChg chg="del mod">
          <ac:chgData name="Moses Ngari" userId="e5e49f3a-dcb5-424b-b3d9-8c2d6030ca64" providerId="ADAL" clId="{3E996F63-5E3C-4FC8-807A-CCEC749FFC01}" dt="2021-03-12T13:35:29.093" v="231"/>
          <ac:spMkLst>
            <pc:docMk/>
            <pc:sldMk cId="2047325223" sldId="547"/>
            <ac:spMk id="3" creationId="{BE821C02-7BD2-46DE-9C11-7AF15B517023}"/>
          </ac:spMkLst>
        </pc:spChg>
        <pc:spChg chg="add mod">
          <ac:chgData name="Moses Ngari" userId="e5e49f3a-dcb5-424b-b3d9-8c2d6030ca64" providerId="ADAL" clId="{3E996F63-5E3C-4FC8-807A-CCEC749FFC01}" dt="2021-03-12T13:48:58.412" v="430" actId="1076"/>
          <ac:spMkLst>
            <pc:docMk/>
            <pc:sldMk cId="2047325223" sldId="547"/>
            <ac:spMk id="4" creationId="{9D70FA60-3DF9-4F23-A358-E421DBB57A85}"/>
          </ac:spMkLst>
        </pc:spChg>
      </pc:sldChg>
      <pc:sldChg chg="addSp delSp modSp add del mod setBg">
        <pc:chgData name="Moses Ngari" userId="e5e49f3a-dcb5-424b-b3d9-8c2d6030ca64" providerId="ADAL" clId="{3E996F63-5E3C-4FC8-807A-CCEC749FFC01}" dt="2021-03-12T13:50:30.761" v="446" actId="47"/>
        <pc:sldMkLst>
          <pc:docMk/>
          <pc:sldMk cId="1050851882" sldId="548"/>
        </pc:sldMkLst>
        <pc:spChg chg="mod">
          <ac:chgData name="Moses Ngari" userId="e5e49f3a-dcb5-424b-b3d9-8c2d6030ca64" providerId="ADAL" clId="{3E996F63-5E3C-4FC8-807A-CCEC749FFC01}" dt="2021-03-12T13:38:42.897" v="266" actId="26606"/>
          <ac:spMkLst>
            <pc:docMk/>
            <pc:sldMk cId="1050851882" sldId="548"/>
            <ac:spMk id="2" creationId="{40FF0260-80B7-4CD8-AC73-F7828CA0F284}"/>
          </ac:spMkLst>
        </pc:spChg>
        <pc:spChg chg="del mod">
          <ac:chgData name="Moses Ngari" userId="e5e49f3a-dcb5-424b-b3d9-8c2d6030ca64" providerId="ADAL" clId="{3E996F63-5E3C-4FC8-807A-CCEC749FFC01}" dt="2021-03-12T13:49:10.152" v="431" actId="478"/>
          <ac:spMkLst>
            <pc:docMk/>
            <pc:sldMk cId="1050851882" sldId="548"/>
            <ac:spMk id="4" creationId="{9D70FA60-3DF9-4F23-A358-E421DBB57A85}"/>
          </ac:spMkLst>
        </pc:spChg>
        <pc:spChg chg="add mod">
          <ac:chgData name="Moses Ngari" userId="e5e49f3a-dcb5-424b-b3d9-8c2d6030ca64" providerId="ADAL" clId="{3E996F63-5E3C-4FC8-807A-CCEC749FFC01}" dt="2021-03-12T13:49:47.722" v="441" actId="20577"/>
          <ac:spMkLst>
            <pc:docMk/>
            <pc:sldMk cId="1050851882" sldId="548"/>
            <ac:spMk id="6" creationId="{66E7AF3F-EFEE-4C70-B61A-5F1FB6313071}"/>
          </ac:spMkLst>
        </pc:spChg>
        <pc:spChg chg="add del mod">
          <ac:chgData name="Moses Ngari" userId="e5e49f3a-dcb5-424b-b3d9-8c2d6030ca64" providerId="ADAL" clId="{3E996F63-5E3C-4FC8-807A-CCEC749FFC01}" dt="2021-03-12T13:49:38.537" v="438"/>
          <ac:spMkLst>
            <pc:docMk/>
            <pc:sldMk cId="1050851882" sldId="548"/>
            <ac:spMk id="8" creationId="{E9FFDC4B-F4D9-4B41-8517-2BF64AEDFABC}"/>
          </ac:spMkLst>
        </pc:spChg>
        <pc:spChg chg="add">
          <ac:chgData name="Moses Ngari" userId="e5e49f3a-dcb5-424b-b3d9-8c2d6030ca64" providerId="ADAL" clId="{3E996F63-5E3C-4FC8-807A-CCEC749FFC01}" dt="2021-03-12T13:38:42.897" v="266" actId="26606"/>
          <ac:spMkLst>
            <pc:docMk/>
            <pc:sldMk cId="1050851882" sldId="548"/>
            <ac:spMk id="10" creationId="{1A95671B-3CC6-4792-9114-B74FAEA224E6}"/>
          </ac:spMkLst>
        </pc:spChg>
        <pc:picChg chg="add mod">
          <ac:chgData name="Moses Ngari" userId="e5e49f3a-dcb5-424b-b3d9-8c2d6030ca64" providerId="ADAL" clId="{3E996F63-5E3C-4FC8-807A-CCEC749FFC01}" dt="2021-03-12T13:38:46.885" v="267" actId="27614"/>
          <ac:picMkLst>
            <pc:docMk/>
            <pc:sldMk cId="1050851882" sldId="548"/>
            <ac:picMk id="5" creationId="{D1DA839F-D048-49B8-8A95-81AB99A80FA8}"/>
          </ac:picMkLst>
        </pc:picChg>
      </pc:sldChg>
      <pc:sldChg chg="addSp modSp add mod">
        <pc:chgData name="Moses Ngari" userId="e5e49f3a-dcb5-424b-b3d9-8c2d6030ca64" providerId="ADAL" clId="{3E996F63-5E3C-4FC8-807A-CCEC749FFC01}" dt="2021-03-12T13:50:19.744" v="445" actId="1076"/>
        <pc:sldMkLst>
          <pc:docMk/>
          <pc:sldMk cId="3956485405" sldId="549"/>
        </pc:sldMkLst>
        <pc:spChg chg="mod">
          <ac:chgData name="Moses Ngari" userId="e5e49f3a-dcb5-424b-b3d9-8c2d6030ca64" providerId="ADAL" clId="{3E996F63-5E3C-4FC8-807A-CCEC749FFC01}" dt="2021-03-12T13:50:05.350" v="443" actId="1076"/>
          <ac:spMkLst>
            <pc:docMk/>
            <pc:sldMk cId="3956485405" sldId="549"/>
            <ac:spMk id="4" creationId="{9D70FA60-3DF9-4F23-A358-E421DBB57A85}"/>
          </ac:spMkLst>
        </pc:spChg>
        <pc:picChg chg="add mod">
          <ac:chgData name="Moses Ngari" userId="e5e49f3a-dcb5-424b-b3d9-8c2d6030ca64" providerId="ADAL" clId="{3E996F63-5E3C-4FC8-807A-CCEC749FFC01}" dt="2021-03-12T13:50:19.744" v="445" actId="1076"/>
          <ac:picMkLst>
            <pc:docMk/>
            <pc:sldMk cId="3956485405" sldId="549"/>
            <ac:picMk id="5" creationId="{90A41E58-3CB0-4EFB-BB3E-7374F39B842A}"/>
          </ac:picMkLst>
        </pc:picChg>
      </pc:sldChg>
      <pc:sldChg chg="addSp delSp modSp new mod">
        <pc:chgData name="Moses Ngari" userId="e5e49f3a-dcb5-424b-b3d9-8c2d6030ca64" providerId="ADAL" clId="{3E996F63-5E3C-4FC8-807A-CCEC749FFC01}" dt="2021-03-12T13:55:39.956" v="525"/>
        <pc:sldMkLst>
          <pc:docMk/>
          <pc:sldMk cId="3622205488" sldId="550"/>
        </pc:sldMkLst>
        <pc:spChg chg="mod">
          <ac:chgData name="Moses Ngari" userId="e5e49f3a-dcb5-424b-b3d9-8c2d6030ca64" providerId="ADAL" clId="{3E996F63-5E3C-4FC8-807A-CCEC749FFC01}" dt="2021-03-12T13:53:16.178" v="459" actId="14100"/>
          <ac:spMkLst>
            <pc:docMk/>
            <pc:sldMk cId="3622205488" sldId="550"/>
            <ac:spMk id="2" creationId="{B25312BE-457D-4AFA-ADE2-04FF49A2292E}"/>
          </ac:spMkLst>
        </pc:spChg>
        <pc:spChg chg="add del mod">
          <ac:chgData name="Moses Ngari" userId="e5e49f3a-dcb5-424b-b3d9-8c2d6030ca64" providerId="ADAL" clId="{3E996F63-5E3C-4FC8-807A-CCEC749FFC01}" dt="2021-03-12T13:55:39.956" v="525"/>
          <ac:spMkLst>
            <pc:docMk/>
            <pc:sldMk cId="3622205488" sldId="550"/>
            <ac:spMk id="3" creationId="{71AB8B91-9463-437C-BFBC-038379B01F9F}"/>
          </ac:spMkLst>
        </pc:spChg>
        <pc:spChg chg="add del mod">
          <ac:chgData name="Moses Ngari" userId="e5e49f3a-dcb5-424b-b3d9-8c2d6030ca64" providerId="ADAL" clId="{3E996F63-5E3C-4FC8-807A-CCEC749FFC01}" dt="2021-03-12T13:53:21.329" v="461"/>
          <ac:spMkLst>
            <pc:docMk/>
            <pc:sldMk cId="3622205488" sldId="550"/>
            <ac:spMk id="4" creationId="{E41F457C-73B8-4BCB-9862-0088A01B4F1D}"/>
          </ac:spMkLst>
        </pc:spChg>
      </pc:sldChg>
      <pc:sldChg chg="addSp delSp modSp new mod setBg addAnim">
        <pc:chgData name="Moses Ngari" userId="e5e49f3a-dcb5-424b-b3d9-8c2d6030ca64" providerId="ADAL" clId="{3E996F63-5E3C-4FC8-807A-CCEC749FFC01}" dt="2021-03-12T13:57:33.931" v="543"/>
        <pc:sldMkLst>
          <pc:docMk/>
          <pc:sldMk cId="541592776" sldId="551"/>
        </pc:sldMkLst>
        <pc:spChg chg="mod">
          <ac:chgData name="Moses Ngari" userId="e5e49f3a-dcb5-424b-b3d9-8c2d6030ca64" providerId="ADAL" clId="{3E996F63-5E3C-4FC8-807A-CCEC749FFC01}" dt="2021-03-12T13:57:33.929" v="542" actId="26606"/>
          <ac:spMkLst>
            <pc:docMk/>
            <pc:sldMk cId="541592776" sldId="551"/>
            <ac:spMk id="2" creationId="{FE8656E1-7273-4885-BA79-15837EA0172C}"/>
          </ac:spMkLst>
        </pc:spChg>
        <pc:spChg chg="del mod">
          <ac:chgData name="Moses Ngari" userId="e5e49f3a-dcb5-424b-b3d9-8c2d6030ca64" providerId="ADAL" clId="{3E996F63-5E3C-4FC8-807A-CCEC749FFC01}" dt="2021-03-12T13:57:30.978" v="541" actId="478"/>
          <ac:spMkLst>
            <pc:docMk/>
            <pc:sldMk cId="541592776" sldId="551"/>
            <ac:spMk id="3" creationId="{AEC5F2C2-459F-4369-BCB4-A5FCDCF61F67}"/>
          </ac:spMkLst>
        </pc:spChg>
        <pc:spChg chg="add del">
          <ac:chgData name="Moses Ngari" userId="e5e49f3a-dcb5-424b-b3d9-8c2d6030ca64" providerId="ADAL" clId="{3E996F63-5E3C-4FC8-807A-CCEC749FFC01}" dt="2021-03-12T13:57:33.929" v="542" actId="26606"/>
          <ac:spMkLst>
            <pc:docMk/>
            <pc:sldMk cId="541592776" sldId="551"/>
            <ac:spMk id="10" creationId="{1A95671B-3CC6-4792-9114-B74FAEA224E6}"/>
          </ac:spMkLst>
        </pc:spChg>
        <pc:spChg chg="add">
          <ac:chgData name="Moses Ngari" userId="e5e49f3a-dcb5-424b-b3d9-8c2d6030ca64" providerId="ADAL" clId="{3E996F63-5E3C-4FC8-807A-CCEC749FFC01}" dt="2021-03-12T13:57:33.929" v="542" actId="26606"/>
          <ac:spMkLst>
            <pc:docMk/>
            <pc:sldMk cId="541592776" sldId="551"/>
            <ac:spMk id="15" creationId="{53F29798-D584-4792-9B62-3F5F5C36D619}"/>
          </ac:spMkLst>
        </pc:spChg>
        <pc:picChg chg="add mod">
          <ac:chgData name="Moses Ngari" userId="e5e49f3a-dcb5-424b-b3d9-8c2d6030ca64" providerId="ADAL" clId="{3E996F63-5E3C-4FC8-807A-CCEC749FFC01}" dt="2021-03-12T13:57:33.929" v="542" actId="26606"/>
          <ac:picMkLst>
            <pc:docMk/>
            <pc:sldMk cId="541592776" sldId="551"/>
            <ac:picMk id="5" creationId="{438D811E-7ADC-4043-AFF9-0B26F0651D8D}"/>
          </ac:picMkLst>
        </pc:picChg>
      </pc:sldChg>
      <pc:sldChg chg="addSp delSp modSp new mod">
        <pc:chgData name="Moses Ngari" userId="e5e49f3a-dcb5-424b-b3d9-8c2d6030ca64" providerId="ADAL" clId="{3E996F63-5E3C-4FC8-807A-CCEC749FFC01}" dt="2021-03-12T14:01:27.978" v="769" actId="20577"/>
        <pc:sldMkLst>
          <pc:docMk/>
          <pc:sldMk cId="2500197274" sldId="552"/>
        </pc:sldMkLst>
        <pc:spChg chg="mod">
          <ac:chgData name="Moses Ngari" userId="e5e49f3a-dcb5-424b-b3d9-8c2d6030ca64" providerId="ADAL" clId="{3E996F63-5E3C-4FC8-807A-CCEC749FFC01}" dt="2021-03-12T13:58:23.536" v="547" actId="27636"/>
          <ac:spMkLst>
            <pc:docMk/>
            <pc:sldMk cId="2500197274" sldId="552"/>
            <ac:spMk id="2" creationId="{59873018-AA31-48C8-AEB6-9B99D92AA952}"/>
          </ac:spMkLst>
        </pc:spChg>
        <pc:spChg chg="mod">
          <ac:chgData name="Moses Ngari" userId="e5e49f3a-dcb5-424b-b3d9-8c2d6030ca64" providerId="ADAL" clId="{3E996F63-5E3C-4FC8-807A-CCEC749FFC01}" dt="2021-03-12T14:01:27.978" v="769" actId="20577"/>
          <ac:spMkLst>
            <pc:docMk/>
            <pc:sldMk cId="2500197274" sldId="552"/>
            <ac:spMk id="3" creationId="{4D525680-9110-47B9-A550-C8FA3746E9A4}"/>
          </ac:spMkLst>
        </pc:spChg>
        <pc:picChg chg="add del mod">
          <ac:chgData name="Moses Ngari" userId="e5e49f3a-dcb5-424b-b3d9-8c2d6030ca64" providerId="ADAL" clId="{3E996F63-5E3C-4FC8-807A-CCEC749FFC01}" dt="2021-03-12T13:59:24.416" v="552" actId="22"/>
          <ac:picMkLst>
            <pc:docMk/>
            <pc:sldMk cId="2500197274" sldId="552"/>
            <ac:picMk id="5" creationId="{8C7C5EDE-7D67-4DE0-8C8C-11CE0920D5CE}"/>
          </ac:picMkLst>
        </pc:picChg>
      </pc:sldChg>
      <pc:sldChg chg="modSp new mod">
        <pc:chgData name="Moses Ngari" userId="e5e49f3a-dcb5-424b-b3d9-8c2d6030ca64" providerId="ADAL" clId="{3E996F63-5E3C-4FC8-807A-CCEC749FFC01}" dt="2021-03-12T14:10:46.399" v="1012" actId="20577"/>
        <pc:sldMkLst>
          <pc:docMk/>
          <pc:sldMk cId="4169193001" sldId="553"/>
        </pc:sldMkLst>
        <pc:spChg chg="mod">
          <ac:chgData name="Moses Ngari" userId="e5e49f3a-dcb5-424b-b3d9-8c2d6030ca64" providerId="ADAL" clId="{3E996F63-5E3C-4FC8-807A-CCEC749FFC01}" dt="2021-03-12T14:05:34.754" v="779" actId="122"/>
          <ac:spMkLst>
            <pc:docMk/>
            <pc:sldMk cId="4169193001" sldId="553"/>
            <ac:spMk id="2" creationId="{6C9B5989-CC01-4C43-A52B-4EB639CC65DD}"/>
          </ac:spMkLst>
        </pc:spChg>
        <pc:spChg chg="mod">
          <ac:chgData name="Moses Ngari" userId="e5e49f3a-dcb5-424b-b3d9-8c2d6030ca64" providerId="ADAL" clId="{3E996F63-5E3C-4FC8-807A-CCEC749FFC01}" dt="2021-03-12T14:10:46.399" v="1012" actId="20577"/>
          <ac:spMkLst>
            <pc:docMk/>
            <pc:sldMk cId="4169193001" sldId="553"/>
            <ac:spMk id="3" creationId="{8ECC8C31-4F77-4145-BBF9-7DD236D170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173-D542-4DBF-B613-D06A31C5F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7F935-4C38-4B18-AB0B-A3A00D05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602D-0160-4F96-A35C-B72778EB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BF6B-5BBC-4DDC-9892-6F0F2490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93D9-E85D-4208-8954-149DCBC0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3081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68FD-C5BB-48AB-A96A-3B6BC593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EC888-CC06-4D7F-9FD9-36CDDA55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8905-9F27-4934-835A-E85A2660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9E16-BDB7-4CAD-A954-2791FA7E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41485-D0FC-4DF2-94AA-DD7C52F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59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5F8FA-EB7D-4976-A0E5-94BBC440A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9814F-8596-4EEC-AA35-D313B3EFA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BBB4-E5DE-4FA4-8849-D2B053D2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0AFE5-6D99-4F2E-8B47-BA4F7143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1DD6-89BD-4BA5-AC88-CBCDC51D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644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837C-DDFF-4450-A3E2-FC46031D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8180-B317-488A-8498-9313A2AF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B820-C1FA-4BBB-B1F5-A30FFE74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9D062-5F89-4E0D-A766-2D020D71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4383-4BD1-4376-A17C-44A0679D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3816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1A04-0387-49B9-BCAC-8C2758D2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D5638-41D6-4F12-8B69-DE31FF804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518F2-881A-4DD3-9A33-09CEA91E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ADFE-78F1-4F06-A754-65885A0D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FB814-7B60-46F3-AC00-B414960C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5862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69D-F14F-4DB2-AD95-E269B42C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1CDE-CAA0-46B4-BA64-02DE4A78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0AB65-9A02-4080-B6A8-FEE5AD196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761A-1EBF-4139-AEF9-6C6FFB1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5D63-E34E-4F3D-9D6B-84B64CB3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088D-C30B-4F2A-8D08-EBC1B594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9713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0F4F-B675-4468-A801-C80E136F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A12D2-7F82-45D8-A8BD-00FC824F7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8F4D-0A50-4522-81DA-A17B74351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2090A-D65A-439F-9792-53084F500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BEAC2-DB0D-4B96-8F17-BF7FB400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6B43A-A051-4F02-AFC4-FE5AD342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3CEDD-1F8E-47E5-89BA-940146A9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27C05-71C7-4467-9CDA-D8E6634E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577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3031-3B8C-4C42-B515-BD62EE39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3E115-2F09-480E-88B8-62F56F94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BA943-0351-4F1A-9763-D81BDB24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A2DC8-FD3D-4F3C-8ED7-B6A962D9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9634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B4C22-7EB3-409F-8DB4-E11B0E55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E4CEA-9938-4B1E-9FC4-9D8F5628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2AD58-7BA5-469E-BCD9-F7C9523B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3495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7E21-92D7-4B4A-9D9B-891145A5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6662-6BD5-4211-9B78-DB79C472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409AA-CFBE-4C05-8B7E-C02F95412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5C8D2-FC67-4B27-886E-1A32523A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86DDF-A907-4D27-AE5B-FEB09E22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61154-25EE-4425-90F0-437920A0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4351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0A5F-690D-4796-9BB2-76129524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37914-C2E9-4386-B1A4-266DBF21D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0F07E-1064-4A65-BC86-5C65E1E54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25FB-4630-468A-BC1D-CBC5E5D3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93B77-8758-4132-AB06-90DF696F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F5A90-0384-4AE2-9A9B-E9E7D877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3809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3DFE8-4624-4EA1-92B6-3291A5EE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D0B1-4110-48FF-8B20-875595DE3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73AF-5BA1-441D-AF72-FA475AD42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313C-8CD9-48CC-9F57-AF86A4768EF2}" type="datetimeFigureOut">
              <a:rPr lang="en-KE" smtClean="0"/>
              <a:t>16/03/2021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D40D-0FE6-4CA2-B6B7-18DE8F1B2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679F-E57F-47E8-80EC-A8FE002B2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9A00-472F-4AFA-8AA9-DA91D3673F7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8409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CAB4-0B2A-492B-99A9-460CCEB04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of hypothesis: </a:t>
            </a:r>
            <a:r>
              <a:rPr lang="en-US" dirty="0"/>
              <a:t>t-test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84354-FEC8-4F94-8DEE-31D7B4F3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Moses Ngari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943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BC5F-6EA0-4F6B-936A-CAA226D1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CMSS12"/>
              </a:rPr>
              <a:t>Example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CA10-8219-4977-9AD0-E84FA9B2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3200" b="0" i="0" u="none" strike="noStrike" baseline="0" dirty="0">
              <a:latin typeface="CMSS10"/>
            </a:endParaRPr>
          </a:p>
          <a:p>
            <a:pPr algn="l"/>
            <a:endParaRPr lang="en-GB" sz="3200" dirty="0">
              <a:latin typeface="CMSS10"/>
            </a:endParaRPr>
          </a:p>
          <a:p>
            <a:pPr algn="l"/>
            <a:r>
              <a:rPr lang="en-GB" sz="3200" b="0" i="0" u="none" strike="noStrike" baseline="0" dirty="0">
                <a:latin typeface="CMSS10"/>
              </a:rPr>
              <a:t>Sample mean birth weight in 141 babies was 3.01 with </a:t>
            </a:r>
            <a:r>
              <a:rPr lang="en-GB" sz="3200" b="0" i="0" u="none" strike="noStrike" baseline="0" dirty="0" err="1">
                <a:latin typeface="CMSS10"/>
              </a:rPr>
              <a:t>s.e.</a:t>
            </a:r>
            <a:r>
              <a:rPr lang="en-GB" sz="3200" b="0" i="0" u="none" strike="noStrike" baseline="0" dirty="0">
                <a:latin typeface="CMSS10"/>
              </a:rPr>
              <a:t> 0.04.Suppose prior to the study it was thought population mean was 3.25 kg. What are the null and the alternative hypothesis?</a:t>
            </a:r>
          </a:p>
          <a:p>
            <a:pPr algn="l"/>
            <a:endParaRPr lang="en-GB" sz="3200" dirty="0">
              <a:latin typeface="CMSS10"/>
            </a:endParaRPr>
          </a:p>
          <a:p>
            <a:pPr algn="l"/>
            <a:r>
              <a:rPr lang="pt-BR" sz="3200" b="0" i="1" u="none" strike="noStrike" baseline="0" dirty="0">
                <a:solidFill>
                  <a:schemeClr val="accent1"/>
                </a:solidFill>
                <a:latin typeface="CMSSI10"/>
              </a:rPr>
              <a:t>H</a:t>
            </a:r>
            <a:r>
              <a:rPr lang="pt-BR" sz="3200" b="0" i="0" u="none" strike="noStrike" baseline="0" dirty="0">
                <a:solidFill>
                  <a:schemeClr val="accent1"/>
                </a:solidFill>
                <a:latin typeface="CMSS8"/>
              </a:rPr>
              <a:t>0 </a:t>
            </a:r>
            <a:r>
              <a:rPr lang="pt-BR" sz="3200" b="0" i="0" u="none" strike="noStrike" baseline="0" dirty="0">
                <a:solidFill>
                  <a:schemeClr val="accent1"/>
                </a:solidFill>
                <a:latin typeface="CMSS10"/>
              </a:rPr>
              <a:t>: </a:t>
            </a:r>
            <a:r>
              <a:rPr lang="pt-BR" sz="3200" b="0" i="1" u="none" strike="noStrike" baseline="0" dirty="0">
                <a:solidFill>
                  <a:schemeClr val="accent1"/>
                </a:solidFill>
                <a:latin typeface="CMMI10"/>
              </a:rPr>
              <a:t> </a:t>
            </a:r>
            <a:r>
              <a:rPr lang="pt-BR" sz="3200" b="0" i="0" u="none" strike="noStrike" baseline="0" dirty="0">
                <a:solidFill>
                  <a:schemeClr val="accent1"/>
                </a:solidFill>
                <a:latin typeface="CMSS10"/>
              </a:rPr>
              <a:t>= 3</a:t>
            </a:r>
            <a:r>
              <a:rPr lang="pt-BR" sz="3200" b="0" i="1" u="none" strike="noStrike" baseline="0" dirty="0">
                <a:solidFill>
                  <a:schemeClr val="accent1"/>
                </a:solidFill>
                <a:latin typeface="CMMI10"/>
              </a:rPr>
              <a:t>:</a:t>
            </a:r>
            <a:r>
              <a:rPr lang="pt-BR" sz="3200" b="0" i="0" u="none" strike="noStrike" baseline="0" dirty="0">
                <a:solidFill>
                  <a:schemeClr val="accent1"/>
                </a:solidFill>
                <a:latin typeface="CMSS10"/>
              </a:rPr>
              <a:t>25 VS </a:t>
            </a:r>
            <a:r>
              <a:rPr lang="pt-BR" sz="3200" b="0" i="1" u="none" strike="noStrike" baseline="0" dirty="0">
                <a:solidFill>
                  <a:schemeClr val="accent1"/>
                </a:solidFill>
                <a:latin typeface="CMSSI10"/>
              </a:rPr>
              <a:t>H</a:t>
            </a:r>
            <a:r>
              <a:rPr lang="pt-BR" sz="3200" b="0" i="0" u="none" strike="noStrike" baseline="0" dirty="0">
                <a:solidFill>
                  <a:schemeClr val="accent1"/>
                </a:solidFill>
                <a:latin typeface="CMSS8"/>
              </a:rPr>
              <a:t>1</a:t>
            </a:r>
            <a:r>
              <a:rPr lang="pt-BR" sz="3200" b="0" i="0" u="none" strike="noStrike" baseline="0" dirty="0">
                <a:solidFill>
                  <a:schemeClr val="accent1"/>
                </a:solidFill>
                <a:latin typeface="CMSS10"/>
              </a:rPr>
              <a:t>:</a:t>
            </a:r>
            <a:r>
              <a:rPr lang="pt-BR" sz="3200" b="0" i="1" u="none" strike="noStrike" baseline="0" dirty="0">
                <a:solidFill>
                  <a:schemeClr val="accent1"/>
                </a:solidFill>
                <a:latin typeface="CMMI10"/>
              </a:rPr>
              <a:t> </a:t>
            </a:r>
            <a:r>
              <a:rPr lang="pt-BR" sz="3200" b="0" i="1" u="none" strike="noStrike" baseline="0" dirty="0">
                <a:solidFill>
                  <a:schemeClr val="accent1"/>
                </a:solidFill>
                <a:latin typeface="CMSY10"/>
              </a:rPr>
              <a:t≯</a:t>
            </a:r>
            <a:r>
              <a:rPr lang="pt-BR" sz="3200" b="0" i="0" u="none" strike="noStrike" baseline="0" dirty="0">
                <a:solidFill>
                  <a:schemeClr val="accent1"/>
                </a:solidFill>
                <a:latin typeface="CMSS10"/>
              </a:rPr>
              <a:t>= 3</a:t>
            </a:r>
            <a:r>
              <a:rPr lang="pt-BR" sz="3200" b="0" i="1" u="none" strike="noStrike" baseline="0" dirty="0">
                <a:solidFill>
                  <a:schemeClr val="accent1"/>
                </a:solidFill>
                <a:latin typeface="CMMI10"/>
              </a:rPr>
              <a:t>:</a:t>
            </a:r>
            <a:r>
              <a:rPr lang="pt-BR" sz="3200" b="0" i="0" u="none" strike="noStrike" baseline="0" dirty="0">
                <a:solidFill>
                  <a:schemeClr val="accent1"/>
                </a:solidFill>
                <a:latin typeface="CMSS10"/>
              </a:rPr>
              <a:t>25</a:t>
            </a:r>
            <a:endParaRPr lang="en-KE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992C9-BD8F-49B8-B1A0-FEA5AE6A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70" y="643467"/>
            <a:ext cx="956405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EC0FF-450B-4149-8416-3EA16F7E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4"/>
            <a:ext cx="10905066" cy="501633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0758-16A6-44D9-9C23-FD386DEA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CMSS12"/>
              </a:rPr>
              <a:t>Calculate appropriate p-value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5CB8-4296-481F-B04B-A94853AA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F751B-5787-41F5-BA17-C8E07209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275"/>
            <a:ext cx="10591800" cy="549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E3B9D-0A26-4F99-AEC8-6640E20D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50" y="4343400"/>
            <a:ext cx="6019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1F177-DD7A-42A8-ADBE-AAC8733A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Interpretation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05E413F-8BFC-4C1E-BA49-95F95ABA7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291" y="1675227"/>
            <a:ext cx="708741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092B-B383-4411-8D44-6865B5FA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CMSS12"/>
              </a:rPr>
              <a:t>Paired comparisons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B2E2-7BF2-4074-8160-B5F083BF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KE" sz="2800" b="1" dirty="0"/>
              <a:t>Weight measured in same babies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400" b="1" dirty="0"/>
              <a:t>at birth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400" b="1" dirty="0"/>
              <a:t>prior to leaving clinic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KE" sz="2800" b="1" dirty="0">
                <a:solidFill>
                  <a:schemeClr val="tx2"/>
                </a:solidFill>
              </a:rPr>
              <a:t>Q: mean weight at birth = mean weight on leaving clinic?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KE" sz="2800" b="1" dirty="0"/>
              <a:t>Birth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400" b="1" dirty="0"/>
              <a:t>mean birthweight in </a:t>
            </a:r>
            <a:r>
              <a:rPr lang="en-GB" altLang="en-KE" sz="2400" b="1" dirty="0">
                <a:solidFill>
                  <a:schemeClr val="tx2"/>
                </a:solidFill>
              </a:rPr>
              <a:t>122</a:t>
            </a:r>
            <a:r>
              <a:rPr lang="en-GB" altLang="en-KE" sz="2400" b="1" dirty="0"/>
              <a:t> babies = 3.03 kg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KE" sz="2800" b="1" dirty="0"/>
              <a:t>Leaving clinic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400" b="1" dirty="0"/>
              <a:t>mean birthweight in </a:t>
            </a:r>
            <a:r>
              <a:rPr lang="en-GB" altLang="en-KE" sz="2400" b="1" dirty="0">
                <a:solidFill>
                  <a:schemeClr val="tx2"/>
                </a:solidFill>
              </a:rPr>
              <a:t>122</a:t>
            </a:r>
            <a:r>
              <a:rPr lang="en-GB" altLang="en-KE" sz="2400" b="1" dirty="0"/>
              <a:t> babies = 3.07 kg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4494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9172-4DAE-4A6E-8D2E-04561CB9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en-GB" altLang="en-KE" sz="4400" b="1" dirty="0"/>
              <a:t>Paired 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BF34-BD51-4F7A-9283-6F244648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95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altLang="en-KE" sz="2800" b="1" dirty="0"/>
              <a:t>What do we think looking at those 2 mean values?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KE" sz="2800" b="1" dirty="0"/>
              <a:t>Are the 2 sets of weights comparable?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KE" sz="2800" b="1" dirty="0"/>
              <a:t>What is our null hypothesis?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GB" altLang="en-KE" sz="2400" b="1" dirty="0">
                <a:solidFill>
                  <a:schemeClr val="tx2"/>
                </a:solidFill>
              </a:rPr>
              <a:t>	H</a:t>
            </a:r>
            <a:r>
              <a:rPr lang="en-GB" altLang="en-KE" sz="2400" b="1" baseline="-25000" dirty="0">
                <a:solidFill>
                  <a:schemeClr val="tx2"/>
                </a:solidFill>
              </a:rPr>
              <a:t>0</a:t>
            </a:r>
            <a:r>
              <a:rPr lang="en-GB" altLang="en-KE" sz="2400" b="1" dirty="0">
                <a:solidFill>
                  <a:schemeClr val="tx2"/>
                </a:solidFill>
              </a:rPr>
              <a:t>: mean at birth = mean on leaving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KE" sz="2800" b="1" dirty="0"/>
              <a:t>Equivalent to: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GB" altLang="en-KE" sz="2400" b="1" dirty="0">
                <a:solidFill>
                  <a:schemeClr val="tx2"/>
                </a:solidFill>
              </a:rPr>
              <a:t>	H</a:t>
            </a:r>
            <a:r>
              <a:rPr lang="en-GB" altLang="en-KE" sz="2400" b="1" baseline="-25000" dirty="0">
                <a:solidFill>
                  <a:schemeClr val="tx2"/>
                </a:solidFill>
              </a:rPr>
              <a:t>0</a:t>
            </a:r>
            <a:r>
              <a:rPr lang="en-GB" altLang="en-KE" sz="2400" b="1" dirty="0">
                <a:solidFill>
                  <a:schemeClr val="tx2"/>
                </a:solidFill>
              </a:rPr>
              <a:t>: mean difference in weights = 0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2302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F013-FF44-4007-A662-C1242DAB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KE" sz="4400" b="1" dirty="0"/>
              <a:t>Paired 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8391-88D4-4EB1-86E8-6E210F89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KE" sz="2800" b="1" dirty="0">
                <a:cs typeface="Times New Roman" panose="02020603050405020304" pitchFamily="18" charset="0"/>
              </a:rPr>
              <a:t>include 122 babies with 2 weight measurements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KE" sz="2800" b="1" dirty="0"/>
              <a:t>mean difference = difference between means</a:t>
            </a:r>
          </a:p>
          <a:p>
            <a:pPr lvl="4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KE" sz="2800" b="1" dirty="0"/>
              <a:t>		= - 0.04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KE" sz="2800" b="1" dirty="0"/>
              <a:t>calculate </a:t>
            </a:r>
            <a:r>
              <a:rPr lang="en-GB" altLang="en-KE" sz="2800" b="1" dirty="0" err="1"/>
              <a:t>s.e.</a:t>
            </a:r>
            <a:r>
              <a:rPr lang="en-GB" altLang="en-KE" sz="2800" b="1" dirty="0"/>
              <a:t> of the differences in the weights (se=0.01)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KE" sz="2600" b="1" dirty="0">
                <a:solidFill>
                  <a:schemeClr val="tx2"/>
                </a:solidFill>
              </a:rPr>
              <a:t>test statistic = mean difference / </a:t>
            </a:r>
            <a:r>
              <a:rPr lang="en-GB" altLang="en-KE" sz="2600" b="1" dirty="0" err="1">
                <a:solidFill>
                  <a:schemeClr val="tx2"/>
                </a:solidFill>
              </a:rPr>
              <a:t>s.e.</a:t>
            </a:r>
            <a:r>
              <a:rPr lang="en-GB" altLang="en-KE" sz="2600" b="1" dirty="0">
                <a:solidFill>
                  <a:schemeClr val="tx2"/>
                </a:solidFill>
              </a:rPr>
              <a:t>(mean difference)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KE" sz="2600" b="1" dirty="0"/>
              <a:t>t = - 0.04 / 0.01 = - 4.00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KE" sz="2600" b="1" dirty="0" err="1"/>
              <a:t>d.f.</a:t>
            </a:r>
            <a:r>
              <a:rPr lang="en-GB" altLang="en-KE" sz="2600" b="1" dirty="0"/>
              <a:t> = 122 – 1 = 121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3545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541B-7ABA-4C2B-A793-CAA55F45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6"/>
            <a:ext cx="10515600" cy="1073150"/>
          </a:xfrm>
        </p:spPr>
        <p:txBody>
          <a:bodyPr/>
          <a:lstStyle/>
          <a:p>
            <a:pPr algn="ctr"/>
            <a:r>
              <a:rPr lang="en-GB" dirty="0"/>
              <a:t>Paired 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03DE-BF62-44B6-BB34-33CE0FD0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KE" sz="2800" b="1" dirty="0">
                <a:latin typeface="Arial" panose="020B0604020202020204" pitchFamily="34" charset="0"/>
              </a:rPr>
              <a:t>p &lt; 0.001 : strong evidence to suggest mean weight at birth was different to mean weight on leaving clinic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39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DC60-D38B-4E77-8965-02ED7D9E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Example2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C46F-A0DA-4A05-ACCB-FE6A931F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727FD-7CAA-4A07-A90F-E63E5E29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123839"/>
            <a:ext cx="10515600" cy="56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4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77F7-83C8-437C-A7AF-F2DE7624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6"/>
            <a:ext cx="10515600" cy="1282700"/>
          </a:xfrm>
        </p:spPr>
        <p:txBody>
          <a:bodyPr/>
          <a:lstStyle/>
          <a:p>
            <a:pPr algn="ctr"/>
            <a:r>
              <a:rPr lang="en-US" altLang="en-KE" sz="4400" i="1" dirty="0">
                <a:solidFill>
                  <a:schemeClr val="tx1"/>
                </a:solidFill>
              </a:rPr>
              <a:t>Procedures for statistical inference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0DC2-151A-46E8-BCC6-B6DDD33D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KE" dirty="0"/>
              <a:t>Point estimation</a:t>
            </a:r>
          </a:p>
          <a:p>
            <a:pPr>
              <a:buFontTx/>
              <a:buNone/>
            </a:pPr>
            <a:r>
              <a:rPr lang="en-US" altLang="en-KE" dirty="0"/>
              <a:t> </a:t>
            </a:r>
          </a:p>
          <a:p>
            <a:r>
              <a:rPr lang="en-US" altLang="en-KE" dirty="0"/>
              <a:t>Confidence intervals</a:t>
            </a:r>
          </a:p>
          <a:p>
            <a:pPr>
              <a:buFontTx/>
              <a:buNone/>
            </a:pPr>
            <a:endParaRPr lang="en-US" altLang="en-KE" dirty="0"/>
          </a:p>
          <a:p>
            <a:r>
              <a:rPr lang="en-US" altLang="en-KE" dirty="0"/>
              <a:t>Hypothesis testing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7346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E3A8B-8F54-4223-A821-4633B179C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9" y="643467"/>
            <a:ext cx="1017546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0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8370-DC63-44E9-9B0B-18493196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can we conclude?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0EEF-13EA-4D75-9011-B299B6C2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b="0" i="0" u="none" strike="noStrike" baseline="0" dirty="0">
              <a:latin typeface="CMSS10"/>
            </a:endParaRPr>
          </a:p>
          <a:p>
            <a:pPr algn="l"/>
            <a:endParaRPr lang="en-GB" dirty="0">
              <a:latin typeface="CMSS10"/>
            </a:endParaRPr>
          </a:p>
          <a:p>
            <a:pPr algn="l"/>
            <a:r>
              <a:rPr lang="en-GB" b="0" i="0" u="none" strike="noStrike" baseline="0" dirty="0">
                <a:latin typeface="CMSS10"/>
              </a:rPr>
              <a:t>The t test is not significant (t=-1.09, p=0.1567), indicating that the stimuli did not significantly affect systolic blood pressure.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51383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08A1E-93E4-4E52-8685-F6AFEBF0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Comparing group means: Two sample T-test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EE45A-27AD-4558-90AC-5CBEAC982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88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BDD1-2D37-498A-B866-2DA62A78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Calculating the standard error of the difference in means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2FAC5-95A8-4BCB-99F1-9D19DC6AE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958" y="1675227"/>
            <a:ext cx="764208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164478C8-0902-43B5-988A-8BD281D3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5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0260-80B7-4CD8-AC73-F7828CA0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935355"/>
          </a:xfrm>
        </p:spPr>
        <p:txBody>
          <a:bodyPr/>
          <a:lstStyle/>
          <a:p>
            <a:pPr algn="ctr"/>
            <a:r>
              <a:rPr lang="en-GB" dirty="0"/>
              <a:t>Example3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70FA60-3DF9-4F23-A358-E421DBB57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777" y="2048634"/>
            <a:ext cx="1006237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KE" dirty="0">
                <a:latin typeface="Arial" panose="020B0604020202020204" pitchFamily="34" charset="0"/>
              </a:rPr>
              <a:t>S</a:t>
            </a:r>
            <a:r>
              <a:rPr kumimoji="0" lang="en-KE" altLang="en-K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uppose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we have measured the weight of 1</a:t>
            </a:r>
            <a:r>
              <a:rPr kumimoji="0" lang="en-GB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individuals: </a:t>
            </a:r>
            <a:endParaRPr kumimoji="0" lang="en-GB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women (group A)</a:t>
            </a:r>
            <a:r>
              <a:rPr lang="en-GB" altLang="en-KE" dirty="0">
                <a:latin typeface="Arial" panose="020B0604020202020204" pitchFamily="34" charset="0"/>
              </a:rPr>
              <a:t> 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GB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 (group B). </a:t>
            </a:r>
            <a:endParaRPr kumimoji="0" lang="en-GB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want to know if the mean weight of women</a:t>
            </a:r>
            <a:r>
              <a:rPr kumimoji="0" lang="en-GB" altLang="en-KE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different.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KE" baseline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KE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weights have been provided: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KE" baseline="0" dirty="0">
                <a:latin typeface="Arial" panose="020B0604020202020204" pitchFamily="34" charset="0"/>
              </a:rPr>
              <a:t>Women: 38.9, 61.2, 73.3, 21.8, 63.4,</a:t>
            </a:r>
            <a:r>
              <a:rPr lang="en-GB" altLang="en-KE" dirty="0">
                <a:latin typeface="Arial" panose="020B0604020202020204" pitchFamily="34" charset="0"/>
              </a:rPr>
              <a:t> 64.6, 48.4, 48.8, 48.5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Men:</a:t>
            </a:r>
            <a:r>
              <a:rPr kumimoji="0" lang="en-GB" altLang="en-KE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67.8, 60.0, 63.4, 76.0, 89.4, 73.3, 67.3, 61.3, 62.4</a:t>
            </a: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2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0260-80B7-4CD8-AC73-F7828CA0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935355"/>
          </a:xfrm>
        </p:spPr>
        <p:txBody>
          <a:bodyPr/>
          <a:lstStyle/>
          <a:p>
            <a:pPr algn="ctr"/>
            <a:r>
              <a:rPr lang="en-GB" dirty="0"/>
              <a:t>Example3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70FA60-3DF9-4F23-A358-E421DBB57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07440"/>
            <a:ext cx="1006237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KE" dirty="0">
                <a:latin typeface="Arial" panose="020B0604020202020204" pitchFamily="34" charset="0"/>
              </a:rPr>
              <a:t>S</a:t>
            </a:r>
            <a:r>
              <a:rPr kumimoji="0" lang="en-KE" altLang="en-K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uppose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we have measured the weight of 1</a:t>
            </a:r>
            <a:r>
              <a:rPr kumimoji="0" lang="en-GB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individuals: </a:t>
            </a:r>
            <a:endParaRPr kumimoji="0" lang="en-GB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women (group A)</a:t>
            </a:r>
            <a:r>
              <a:rPr lang="en-GB" altLang="en-KE" dirty="0">
                <a:latin typeface="Arial" panose="020B0604020202020204" pitchFamily="34" charset="0"/>
              </a:rPr>
              <a:t> 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GB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 (group B). </a:t>
            </a:r>
            <a:endParaRPr kumimoji="0" lang="en-GB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want to know if the mean weight of women</a:t>
            </a:r>
            <a:r>
              <a:rPr kumimoji="0" lang="en-GB" altLang="en-KE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different.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KE" baseline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KE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weights have been provided: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KE" baseline="0" dirty="0">
                <a:latin typeface="Arial" panose="020B0604020202020204" pitchFamily="34" charset="0"/>
              </a:rPr>
              <a:t>Women: 38.9, 61.2, 73.3, 21.8, 63.4,</a:t>
            </a:r>
            <a:r>
              <a:rPr lang="en-GB" altLang="en-KE" dirty="0">
                <a:latin typeface="Arial" panose="020B0604020202020204" pitchFamily="34" charset="0"/>
              </a:rPr>
              <a:t> 64.6, 48.4, 48.8, 48.5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Men:</a:t>
            </a:r>
            <a:r>
              <a:rPr kumimoji="0" lang="en-GB" altLang="en-KE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67.8, 60.0, 63.4, 76.0, 89.4, 73.3, 67.3, 61.3, 62.4</a:t>
            </a: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41E58-3CB0-4EFB-BB3E-7374F39B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4380865"/>
            <a:ext cx="6972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85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2BE-457D-4AFA-ADE2-04FF49A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141605"/>
            <a:ext cx="10515600" cy="1108075"/>
          </a:xfrm>
        </p:spPr>
        <p:txBody>
          <a:bodyPr/>
          <a:lstStyle/>
          <a:p>
            <a:pPr algn="ctr"/>
            <a:r>
              <a:rPr lang="en-GB" dirty="0"/>
              <a:t>Example 3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8B91-9463-437C-BFBC-038379B0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640"/>
            <a:ext cx="10805160" cy="461232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#read the weights in R as two vectors</a:t>
            </a:r>
          </a:p>
          <a:p>
            <a:pPr marL="0" indent="0">
              <a:buNone/>
            </a:pPr>
            <a:r>
              <a:rPr lang="en-GB" dirty="0" err="1"/>
              <a:t>women_weight</a:t>
            </a:r>
            <a:r>
              <a:rPr lang="en-GB" dirty="0"/>
              <a:t> &lt;- c(38.9, 61.2, 73.3, 21.8, 63.4, 64.6, 48.4, 48.8, 48.5)</a:t>
            </a:r>
          </a:p>
          <a:p>
            <a:pPr marL="0" indent="0">
              <a:buNone/>
            </a:pPr>
            <a:r>
              <a:rPr lang="en-GB" dirty="0" err="1"/>
              <a:t>men_weight</a:t>
            </a:r>
            <a:r>
              <a:rPr lang="en-GB" dirty="0"/>
              <a:t> &lt;- c(67.8, 60, 63.4, 76, 89.4, 73.3, 67.3, 61.3, 62.4)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#Run the t-test</a:t>
            </a:r>
          </a:p>
          <a:p>
            <a:pPr marL="0" indent="0">
              <a:buNone/>
            </a:pPr>
            <a:r>
              <a:rPr lang="en-GB" dirty="0" err="1"/>
              <a:t>t.test</a:t>
            </a:r>
            <a:r>
              <a:rPr lang="en-GB" dirty="0"/>
              <a:t>(</a:t>
            </a:r>
            <a:r>
              <a:rPr lang="en-GB" dirty="0" err="1"/>
              <a:t>women_weight,men_weight</a:t>
            </a:r>
            <a:r>
              <a:rPr lang="en-GB" dirty="0"/>
              <a:t>, </a:t>
            </a:r>
            <a:r>
              <a:rPr lang="en-GB" dirty="0" err="1"/>
              <a:t>var.equal</a:t>
            </a:r>
            <a:r>
              <a:rPr lang="en-GB" dirty="0"/>
              <a:t> = TRUE)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2220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656E1-7273-4885-BA79-15837EA0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Example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D811E-7ADC-4043-AFF9-0B26F0651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81" b="2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3018-AA31-48C8-AEB6-9B99D92A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Interpretation of the result</a:t>
            </a:r>
            <a:br>
              <a:rPr lang="en-GB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5680-9110-47B9-A550-C8FA3746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0"/>
            <a:ext cx="10515600" cy="4937443"/>
          </a:xfrm>
        </p:spPr>
        <p:txBody>
          <a:bodyPr/>
          <a:lstStyle/>
          <a:p>
            <a:r>
              <a:rPr lang="en-GB" dirty="0"/>
              <a:t>The P-value of the test is 0.01327, which is less than the significance level alpha=0.05. We can conclude that men’s average weight is significantly different from women’s average weight with a P-value=0.01327.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001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2B17-BEEE-44A4-9B82-5BB3C2C5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en-US" altLang="en-KE" dirty="0">
                <a:solidFill>
                  <a:schemeClr val="tx1"/>
                </a:solidFill>
              </a:rPr>
              <a:t>Hypothesis Testing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2560-DB60-4FF2-8CE5-5F86B657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KE" dirty="0"/>
              <a:t>Allows us to use sample data to </a:t>
            </a:r>
            <a:r>
              <a:rPr lang="en-US" altLang="en-KE" b="1" dirty="0">
                <a:solidFill>
                  <a:schemeClr val="accent2"/>
                </a:solidFill>
              </a:rPr>
              <a:t>test a claim</a:t>
            </a:r>
            <a:r>
              <a:rPr lang="en-US" altLang="en-KE" dirty="0"/>
              <a:t> about a population, such as testing whether a population proportion or population mean equals some number.</a:t>
            </a:r>
          </a:p>
          <a:p>
            <a:endParaRPr lang="en-US" altLang="en-KE" dirty="0"/>
          </a:p>
          <a:p>
            <a:r>
              <a:rPr lang="en-US" altLang="en-KE" i="1" dirty="0"/>
              <a:t>Example:</a:t>
            </a:r>
            <a:r>
              <a:rPr lang="en-US" altLang="en-KE" dirty="0"/>
              <a:t>  Is the true average amount that students spent weekly on alcohol $20?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0300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959C-0EA2-4966-A61F-742E3D01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KE" sz="4400" b="1" dirty="0"/>
              <a:t>Summary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5FAD-2F1E-4244-BC03-C0520B8F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KE" sz="2800" b="1" dirty="0"/>
              <a:t>Use one sample t-test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400" b="1" dirty="0"/>
              <a:t>Test if population mean = particular value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400" b="1" dirty="0"/>
              <a:t>Based on prior assumption about population mean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GB" altLang="en-KE" sz="2800" b="1" dirty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400" b="1" dirty="0"/>
              <a:t>Test if sample means measured on 2 occasions are equal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400" b="1" dirty="0"/>
              <a:t>More common than previous example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400" b="1" dirty="0"/>
              <a:t>Based on set of complete measurements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0435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5989-CC01-4C43-A52B-4EB639CC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Summary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8C31-4F77-4145-BBF9-7DD236D1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t-test/z-test compares two means only.</a:t>
            </a:r>
          </a:p>
          <a:p>
            <a:endParaRPr lang="en-GB" dirty="0"/>
          </a:p>
          <a:p>
            <a:r>
              <a:rPr lang="en-GB" dirty="0"/>
              <a:t>In presence of &gt;2 groups, use ANOVA (not covered)</a:t>
            </a:r>
          </a:p>
          <a:p>
            <a:endParaRPr lang="en-GB" dirty="0"/>
          </a:p>
          <a:p>
            <a:r>
              <a:rPr lang="en-GB" dirty="0"/>
              <a:t>The t-test/z-test assumes data are normally distributed.</a:t>
            </a:r>
          </a:p>
          <a:p>
            <a:endParaRPr lang="en-GB" dirty="0"/>
          </a:p>
          <a:p>
            <a:r>
              <a:rPr lang="en-GB" dirty="0"/>
              <a:t>For skewed data, use non-parametric tests (not covered).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6919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C023-9E0B-45BA-B6CA-675B9E5F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1168400"/>
          </a:xfrm>
        </p:spPr>
        <p:txBody>
          <a:bodyPr/>
          <a:lstStyle/>
          <a:p>
            <a:pPr algn="ctr"/>
            <a:r>
              <a:rPr lang="en-US" altLang="en-KE" dirty="0">
                <a:solidFill>
                  <a:schemeClr val="tx1"/>
                </a:solidFill>
              </a:rPr>
              <a:t>Hypothesis Testing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D1C5-4A7F-4B3D-9AC7-D4B06EA4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KE" dirty="0" err="1"/>
              <a:t>Defn</a:t>
            </a:r>
            <a:r>
              <a:rPr lang="en-US" altLang="en-KE" dirty="0"/>
              <a:t>: Its an assertion (claim/conjecture) about the values of a  population  parameter </a:t>
            </a:r>
          </a:p>
          <a:p>
            <a:pPr>
              <a:buFontTx/>
              <a:buNone/>
            </a:pPr>
            <a:endParaRPr lang="en-US" altLang="en-KE" dirty="0"/>
          </a:p>
          <a:p>
            <a:pPr>
              <a:buFontTx/>
              <a:buNone/>
            </a:pPr>
            <a:r>
              <a:rPr lang="en-US" altLang="en-KE" i="1" dirty="0">
                <a:solidFill>
                  <a:schemeClr val="tx2"/>
                </a:solidFill>
              </a:rPr>
              <a:t>       </a:t>
            </a:r>
            <a:r>
              <a:rPr lang="en-US" altLang="en-KE" i="1" dirty="0">
                <a:solidFill>
                  <a:srgbClr val="002060"/>
                </a:solidFill>
              </a:rPr>
              <a:t>Elements</a:t>
            </a:r>
          </a:p>
          <a:p>
            <a:r>
              <a:rPr lang="en-US" altLang="en-KE" dirty="0"/>
              <a:t>Define hypothesis (null &amp; alternative)</a:t>
            </a:r>
          </a:p>
          <a:p>
            <a:r>
              <a:rPr lang="en-US" altLang="en-KE" dirty="0"/>
              <a:t>Test statistic</a:t>
            </a:r>
          </a:p>
          <a:p>
            <a:r>
              <a:rPr lang="en-US" altLang="en-KE" dirty="0"/>
              <a:t>Rejection region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8457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4B8D-5247-43A4-9F0A-47600330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pPr algn="ctr"/>
            <a:r>
              <a:rPr lang="en-US" altLang="en-KE" dirty="0">
                <a:solidFill>
                  <a:schemeClr val="tx1"/>
                </a:solidFill>
              </a:rPr>
              <a:t>Definitions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6AD4-8629-4EF5-81FC-14462142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KE" b="1" dirty="0"/>
              <a:t>Null hypothesis, </a:t>
            </a:r>
            <a:r>
              <a:rPr lang="en-US" altLang="en-KE" dirty="0">
                <a:latin typeface="Arial" panose="020B0604020202020204" pitchFamily="34" charset="0"/>
              </a:rPr>
              <a:t>H</a:t>
            </a:r>
            <a:r>
              <a:rPr lang="en-US" altLang="en-KE" baseline="-25000" dirty="0">
                <a:latin typeface="Arial" panose="020B0604020202020204" pitchFamily="34" charset="0"/>
              </a:rPr>
              <a:t>0</a:t>
            </a:r>
            <a:r>
              <a:rPr lang="en-US" altLang="en-KE" b="1" dirty="0"/>
              <a:t> - </a:t>
            </a:r>
            <a:r>
              <a:rPr lang="en-US" altLang="en-KE" dirty="0"/>
              <a:t>always represents the status quo, </a:t>
            </a:r>
            <a:r>
              <a:rPr lang="en-US" altLang="en-KE" i="1" dirty="0"/>
              <a:t>i.e.</a:t>
            </a:r>
            <a:r>
              <a:rPr lang="en-US" altLang="en-KE" dirty="0"/>
              <a:t> the hypothesis that requires no change in current behavior</a:t>
            </a:r>
          </a:p>
          <a:p>
            <a:pPr lvl="1"/>
            <a:endParaRPr lang="en-US" altLang="en-KE" dirty="0"/>
          </a:p>
          <a:p>
            <a:pPr lvl="1"/>
            <a:r>
              <a:rPr lang="en-US" altLang="en-KE" b="1" dirty="0"/>
              <a:t>Alternative hypothesis, </a:t>
            </a:r>
            <a:r>
              <a:rPr lang="en-US" altLang="en-KE" dirty="0">
                <a:latin typeface="Arial" panose="020B0604020202020204" pitchFamily="34" charset="0"/>
              </a:rPr>
              <a:t>H</a:t>
            </a:r>
            <a:r>
              <a:rPr lang="en-US" altLang="en-KE" baseline="-25000" dirty="0">
                <a:latin typeface="Arial" panose="020B0604020202020204" pitchFamily="34" charset="0"/>
              </a:rPr>
              <a:t>1</a:t>
            </a:r>
            <a:r>
              <a:rPr lang="en-US" altLang="en-KE" dirty="0"/>
              <a:t> - is the conclusion that the researcher is trying to make.</a:t>
            </a:r>
          </a:p>
          <a:p>
            <a:pPr lvl="1"/>
            <a:endParaRPr lang="en-US" altLang="en-KE" dirty="0"/>
          </a:p>
          <a:p>
            <a:pPr lvl="1"/>
            <a:r>
              <a:rPr lang="en-US" altLang="en-KE" b="1" dirty="0"/>
              <a:t>Test statistic – </a:t>
            </a:r>
            <a:r>
              <a:rPr lang="en-US" altLang="en-KE" dirty="0"/>
              <a:t>Quantity used to test between null and alternative hypotheses</a:t>
            </a:r>
          </a:p>
          <a:p>
            <a:pPr lvl="1"/>
            <a:endParaRPr lang="en-US" altLang="en-KE" dirty="0"/>
          </a:p>
          <a:p>
            <a:pPr lvl="1"/>
            <a:r>
              <a:rPr lang="en-US" altLang="en-KE" b="1" dirty="0"/>
              <a:t>Rejection region -</a:t>
            </a:r>
            <a:r>
              <a:rPr lang="en-US" altLang="en-KE" dirty="0"/>
              <a:t> Values of the test statistic for which we reject the null in favor of the alternative hypothesis and vice versa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1053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E97A7-C940-4B83-A680-A87296A1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 I &amp; II errors 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7B27622-62E0-41D6-B797-1D4EA9E64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49" y="1675227"/>
            <a:ext cx="795330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7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33C4-58B6-4B77-B993-B9DFEAAA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125429"/>
            <a:ext cx="10515600" cy="895504"/>
          </a:xfrm>
        </p:spPr>
        <p:txBody>
          <a:bodyPr>
            <a:normAutofit/>
          </a:bodyPr>
          <a:lstStyle/>
          <a:p>
            <a:pPr algn="ctr"/>
            <a:r>
              <a:rPr lang="en-GB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Inference from a Sample Mean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F545-A658-41FC-821C-4351529F1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8282"/>
            <a:ext cx="11031245" cy="5140171"/>
          </a:xfrm>
        </p:spPr>
        <p:txBody>
          <a:bodyPr>
            <a:normAutofit/>
          </a:bodyPr>
          <a:lstStyle/>
          <a:p>
            <a:r>
              <a:rPr lang="en-GB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One-sample tests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appropriate when a sample is being compared to the population from a hypothesis. The population characteristics are known from theory or are calculated from the population (</a:t>
            </a:r>
            <a:r>
              <a:rPr lang="en-GB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eg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H0 μ=3 or H0 μ&lt;3). </a:t>
            </a: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Two-sample tests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appropriate for comparing two samples, typically experimental and control samples from a scientifically controlled experiment. </a:t>
            </a: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Paired tests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appropriate for comparing two samples where it is impossible to control important variables.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embers are paired between samples so the difference between the members becomes the sample.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61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4E021-9136-4A1C-96C7-4EF5B76B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One sample ttest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371174-CF4D-4C8B-8190-78FF9065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4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BC5F-6EA0-4F6B-936A-CAA226D1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CMSS12"/>
              </a:rPr>
              <a:t>Example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CA10-8219-4977-9AD0-E84FA9B2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3200" b="0" i="0" u="none" strike="noStrike" baseline="0" dirty="0">
              <a:latin typeface="CMSS10"/>
            </a:endParaRPr>
          </a:p>
          <a:p>
            <a:pPr algn="l"/>
            <a:endParaRPr lang="en-GB" sz="3200" dirty="0">
              <a:latin typeface="CMSS10"/>
            </a:endParaRPr>
          </a:p>
          <a:p>
            <a:pPr algn="l"/>
            <a:r>
              <a:rPr lang="en-GB" sz="3200" b="0" i="0" u="none" strike="noStrike" baseline="0" dirty="0">
                <a:latin typeface="CMSS10"/>
              </a:rPr>
              <a:t>Sample mean birth weight in 141 babies was 3.01 with </a:t>
            </a:r>
            <a:r>
              <a:rPr lang="en-GB" sz="3200" b="0" i="0" u="none" strike="noStrike" baseline="0" dirty="0" err="1">
                <a:latin typeface="CMSS10"/>
              </a:rPr>
              <a:t>s.e.</a:t>
            </a:r>
            <a:r>
              <a:rPr lang="en-GB" sz="3200" b="0" i="0" u="none" strike="noStrike" baseline="0" dirty="0">
                <a:latin typeface="CMSS10"/>
              </a:rPr>
              <a:t> 0.04.Suppose prior to the study it was thought population mean was 3.25 kg. What are the null and the alternative hypothesis?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26597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987</Words>
  <Application>Microsoft Office PowerPoint</Application>
  <PresentationFormat>Widescreen</PresentationFormat>
  <Paragraphs>122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CMMI10</vt:lpstr>
      <vt:lpstr>CMSS10</vt:lpstr>
      <vt:lpstr>CMSS12</vt:lpstr>
      <vt:lpstr>CMSS8</vt:lpstr>
      <vt:lpstr>CMSSI10</vt:lpstr>
      <vt:lpstr>CMSY10</vt:lpstr>
      <vt:lpstr>Times New Roman</vt:lpstr>
      <vt:lpstr>Office Theme</vt:lpstr>
      <vt:lpstr>Test of hypothesis: t-test</vt:lpstr>
      <vt:lpstr>Procedures for statistical inference</vt:lpstr>
      <vt:lpstr>Hypothesis Testing</vt:lpstr>
      <vt:lpstr>Hypothesis Testing </vt:lpstr>
      <vt:lpstr>Definitions</vt:lpstr>
      <vt:lpstr>Type I &amp; II errors  </vt:lpstr>
      <vt:lpstr>Inference from a Sample Mean </vt:lpstr>
      <vt:lpstr>One sample ttest</vt:lpstr>
      <vt:lpstr>Example</vt:lpstr>
      <vt:lpstr>Example</vt:lpstr>
      <vt:lpstr>PowerPoint Presentation</vt:lpstr>
      <vt:lpstr>PowerPoint Presentation</vt:lpstr>
      <vt:lpstr>Calculate appropriate p-value</vt:lpstr>
      <vt:lpstr>Interpretation</vt:lpstr>
      <vt:lpstr>Paired comparisons</vt:lpstr>
      <vt:lpstr>Paired Data</vt:lpstr>
      <vt:lpstr>Paired data</vt:lpstr>
      <vt:lpstr>Paired data</vt:lpstr>
      <vt:lpstr>Example2</vt:lpstr>
      <vt:lpstr>PowerPoint Presentation</vt:lpstr>
      <vt:lpstr>What can we conclude?</vt:lpstr>
      <vt:lpstr>Comparing group means: Two sample T-test</vt:lpstr>
      <vt:lpstr>Calculating the standard error of the difference in means</vt:lpstr>
      <vt:lpstr>PowerPoint Presentation</vt:lpstr>
      <vt:lpstr>Example3</vt:lpstr>
      <vt:lpstr>Example3</vt:lpstr>
      <vt:lpstr>Example 3</vt:lpstr>
      <vt:lpstr>Example 3</vt:lpstr>
      <vt:lpstr>Interpretation of the result 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of hypothesis: t-test</dc:title>
  <dc:creator>Moses Ngari</dc:creator>
  <cp:lastModifiedBy>Moses Ngari</cp:lastModifiedBy>
  <cp:revision>1</cp:revision>
  <dcterms:created xsi:type="dcterms:W3CDTF">2021-03-12T13:57:33Z</dcterms:created>
  <dcterms:modified xsi:type="dcterms:W3CDTF">2021-03-16T07:26:50Z</dcterms:modified>
</cp:coreProperties>
</file>