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25A8F-9A20-4213-A77D-F1967FE66384}" v="10" dt="2021-03-11T13:19:13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 Ngari" userId="e5e49f3a-dcb5-424b-b3d9-8c2d6030ca64" providerId="ADAL" clId="{03E25A8F-9A20-4213-A77D-F1967FE66384}"/>
    <pc:docChg chg="undo redo custSel mod addSld delSld modSld sldOrd">
      <pc:chgData name="Moses Ngari" userId="e5e49f3a-dcb5-424b-b3d9-8c2d6030ca64" providerId="ADAL" clId="{03E25A8F-9A20-4213-A77D-F1967FE66384}" dt="2021-03-11T13:22:26.560" v="518" actId="20577"/>
      <pc:docMkLst>
        <pc:docMk/>
      </pc:docMkLst>
      <pc:sldChg chg="addSp modSp new mod">
        <pc:chgData name="Moses Ngari" userId="e5e49f3a-dcb5-424b-b3d9-8c2d6030ca64" providerId="ADAL" clId="{03E25A8F-9A20-4213-A77D-F1967FE66384}" dt="2021-03-11T12:16:43.919" v="20" actId="20577"/>
        <pc:sldMkLst>
          <pc:docMk/>
          <pc:sldMk cId="497863070" sldId="258"/>
        </pc:sldMkLst>
        <pc:spChg chg="mod">
          <ac:chgData name="Moses Ngari" userId="e5e49f3a-dcb5-424b-b3d9-8c2d6030ca64" providerId="ADAL" clId="{03E25A8F-9A20-4213-A77D-F1967FE66384}" dt="2021-03-11T12:15:23.926" v="2" actId="122"/>
          <ac:spMkLst>
            <pc:docMk/>
            <pc:sldMk cId="497863070" sldId="258"/>
            <ac:spMk id="2" creationId="{F576B0EA-1D45-4A44-BE65-396C3C9FE13B}"/>
          </ac:spMkLst>
        </pc:spChg>
        <pc:spChg chg="mod">
          <ac:chgData name="Moses Ngari" userId="e5e49f3a-dcb5-424b-b3d9-8c2d6030ca64" providerId="ADAL" clId="{03E25A8F-9A20-4213-A77D-F1967FE66384}" dt="2021-03-11T12:16:43.919" v="20" actId="20577"/>
          <ac:spMkLst>
            <pc:docMk/>
            <pc:sldMk cId="497863070" sldId="258"/>
            <ac:spMk id="3" creationId="{84AB4BCC-4500-4D6D-B800-ED7C098C5477}"/>
          </ac:spMkLst>
        </pc:spChg>
        <pc:picChg chg="add mod">
          <ac:chgData name="Moses Ngari" userId="e5e49f3a-dcb5-424b-b3d9-8c2d6030ca64" providerId="ADAL" clId="{03E25A8F-9A20-4213-A77D-F1967FE66384}" dt="2021-03-11T12:16:38.572" v="19" actId="1076"/>
          <ac:picMkLst>
            <pc:docMk/>
            <pc:sldMk cId="497863070" sldId="258"/>
            <ac:picMk id="5" creationId="{F72D8BC3-68BD-4506-B4EA-905E0E209647}"/>
          </ac:picMkLst>
        </pc:picChg>
      </pc:sldChg>
      <pc:sldChg chg="modSp new mod">
        <pc:chgData name="Moses Ngari" userId="e5e49f3a-dcb5-424b-b3d9-8c2d6030ca64" providerId="ADAL" clId="{03E25A8F-9A20-4213-A77D-F1967FE66384}" dt="2021-03-11T12:17:25.597" v="24"/>
        <pc:sldMkLst>
          <pc:docMk/>
          <pc:sldMk cId="337789227" sldId="259"/>
        </pc:sldMkLst>
        <pc:spChg chg="mod">
          <ac:chgData name="Moses Ngari" userId="e5e49f3a-dcb5-424b-b3d9-8c2d6030ca64" providerId="ADAL" clId="{03E25A8F-9A20-4213-A77D-F1967FE66384}" dt="2021-03-11T12:17:16.042" v="23" actId="122"/>
          <ac:spMkLst>
            <pc:docMk/>
            <pc:sldMk cId="337789227" sldId="259"/>
            <ac:spMk id="2" creationId="{9F0C967F-545A-41E3-B1E6-8A109DBDC041}"/>
          </ac:spMkLst>
        </pc:spChg>
        <pc:spChg chg="mod">
          <ac:chgData name="Moses Ngari" userId="e5e49f3a-dcb5-424b-b3d9-8c2d6030ca64" providerId="ADAL" clId="{03E25A8F-9A20-4213-A77D-F1967FE66384}" dt="2021-03-11T12:17:25.597" v="24"/>
          <ac:spMkLst>
            <pc:docMk/>
            <pc:sldMk cId="337789227" sldId="259"/>
            <ac:spMk id="3" creationId="{641667B9-90B7-4173-B6A8-D83BC2380E1A}"/>
          </ac:spMkLst>
        </pc:spChg>
      </pc:sldChg>
      <pc:sldChg chg="addSp modSp new mod">
        <pc:chgData name="Moses Ngari" userId="e5e49f3a-dcb5-424b-b3d9-8c2d6030ca64" providerId="ADAL" clId="{03E25A8F-9A20-4213-A77D-F1967FE66384}" dt="2021-03-11T12:18:20.131" v="33" actId="1076"/>
        <pc:sldMkLst>
          <pc:docMk/>
          <pc:sldMk cId="1296452194" sldId="260"/>
        </pc:sldMkLst>
        <pc:spChg chg="mod">
          <ac:chgData name="Moses Ngari" userId="e5e49f3a-dcb5-424b-b3d9-8c2d6030ca64" providerId="ADAL" clId="{03E25A8F-9A20-4213-A77D-F1967FE66384}" dt="2021-03-11T12:17:52.464" v="28" actId="1076"/>
          <ac:spMkLst>
            <pc:docMk/>
            <pc:sldMk cId="1296452194" sldId="260"/>
            <ac:spMk id="2" creationId="{847AE1B6-9859-46DE-BADC-364D05FDC33A}"/>
          </ac:spMkLst>
        </pc:spChg>
        <pc:spChg chg="mod">
          <ac:chgData name="Moses Ngari" userId="e5e49f3a-dcb5-424b-b3d9-8c2d6030ca64" providerId="ADAL" clId="{03E25A8F-9A20-4213-A77D-F1967FE66384}" dt="2021-03-11T12:18:02.286" v="30" actId="27636"/>
          <ac:spMkLst>
            <pc:docMk/>
            <pc:sldMk cId="1296452194" sldId="260"/>
            <ac:spMk id="3" creationId="{A2451D72-1D41-48BB-A893-AB6AD837BA2B}"/>
          </ac:spMkLst>
        </pc:spChg>
        <pc:graphicFrameChg chg="add mod">
          <ac:chgData name="Moses Ngari" userId="e5e49f3a-dcb5-424b-b3d9-8c2d6030ca64" providerId="ADAL" clId="{03E25A8F-9A20-4213-A77D-F1967FE66384}" dt="2021-03-11T12:18:20.131" v="33" actId="1076"/>
          <ac:graphicFrameMkLst>
            <pc:docMk/>
            <pc:sldMk cId="1296452194" sldId="260"/>
            <ac:graphicFrameMk id="4" creationId="{F45D3856-7A93-4119-8F68-E6B4EA27C1A6}"/>
          </ac:graphicFrameMkLst>
        </pc:graphicFrameChg>
      </pc:sldChg>
      <pc:sldChg chg="modSp new mod">
        <pc:chgData name="Moses Ngari" userId="e5e49f3a-dcb5-424b-b3d9-8c2d6030ca64" providerId="ADAL" clId="{03E25A8F-9A20-4213-A77D-F1967FE66384}" dt="2021-03-11T12:20:24.620" v="149" actId="20577"/>
        <pc:sldMkLst>
          <pc:docMk/>
          <pc:sldMk cId="1436908385" sldId="261"/>
        </pc:sldMkLst>
        <pc:spChg chg="mod">
          <ac:chgData name="Moses Ngari" userId="e5e49f3a-dcb5-424b-b3d9-8c2d6030ca64" providerId="ADAL" clId="{03E25A8F-9A20-4213-A77D-F1967FE66384}" dt="2021-03-11T12:19:02.044" v="38" actId="14100"/>
          <ac:spMkLst>
            <pc:docMk/>
            <pc:sldMk cId="1436908385" sldId="261"/>
            <ac:spMk id="2" creationId="{4D165F87-FEA7-455D-90C7-409FB39529CD}"/>
          </ac:spMkLst>
        </pc:spChg>
        <pc:spChg chg="mod">
          <ac:chgData name="Moses Ngari" userId="e5e49f3a-dcb5-424b-b3d9-8c2d6030ca64" providerId="ADAL" clId="{03E25A8F-9A20-4213-A77D-F1967FE66384}" dt="2021-03-11T12:20:24.620" v="149" actId="20577"/>
          <ac:spMkLst>
            <pc:docMk/>
            <pc:sldMk cId="1436908385" sldId="261"/>
            <ac:spMk id="3" creationId="{81C533C9-64E5-4760-BCF8-A86623116918}"/>
          </ac:spMkLst>
        </pc:spChg>
      </pc:sldChg>
      <pc:sldChg chg="modSp new mod">
        <pc:chgData name="Moses Ngari" userId="e5e49f3a-dcb5-424b-b3d9-8c2d6030ca64" providerId="ADAL" clId="{03E25A8F-9A20-4213-A77D-F1967FE66384}" dt="2021-03-11T12:22:16.299" v="222" actId="20577"/>
        <pc:sldMkLst>
          <pc:docMk/>
          <pc:sldMk cId="4218746976" sldId="262"/>
        </pc:sldMkLst>
        <pc:spChg chg="mod">
          <ac:chgData name="Moses Ngari" userId="e5e49f3a-dcb5-424b-b3d9-8c2d6030ca64" providerId="ADAL" clId="{03E25A8F-9A20-4213-A77D-F1967FE66384}" dt="2021-03-11T12:20:59.850" v="152" actId="122"/>
          <ac:spMkLst>
            <pc:docMk/>
            <pc:sldMk cId="4218746976" sldId="262"/>
            <ac:spMk id="2" creationId="{F4CE8638-3B82-46C2-B8AF-CDCDB47C4A8F}"/>
          </ac:spMkLst>
        </pc:spChg>
        <pc:spChg chg="mod">
          <ac:chgData name="Moses Ngari" userId="e5e49f3a-dcb5-424b-b3d9-8c2d6030ca64" providerId="ADAL" clId="{03E25A8F-9A20-4213-A77D-F1967FE66384}" dt="2021-03-11T12:22:16.299" v="222" actId="20577"/>
          <ac:spMkLst>
            <pc:docMk/>
            <pc:sldMk cId="4218746976" sldId="262"/>
            <ac:spMk id="3" creationId="{548AFB23-4D66-4809-B952-2DFD712467B0}"/>
          </ac:spMkLst>
        </pc:spChg>
      </pc:sldChg>
      <pc:sldChg chg="modSp new mod">
        <pc:chgData name="Moses Ngari" userId="e5e49f3a-dcb5-424b-b3d9-8c2d6030ca64" providerId="ADAL" clId="{03E25A8F-9A20-4213-A77D-F1967FE66384}" dt="2021-03-11T12:23:03.706" v="228" actId="20577"/>
        <pc:sldMkLst>
          <pc:docMk/>
          <pc:sldMk cId="3302980889" sldId="263"/>
        </pc:sldMkLst>
        <pc:spChg chg="mod">
          <ac:chgData name="Moses Ngari" userId="e5e49f3a-dcb5-424b-b3d9-8c2d6030ca64" providerId="ADAL" clId="{03E25A8F-9A20-4213-A77D-F1967FE66384}" dt="2021-03-11T12:22:47.398" v="226" actId="1076"/>
          <ac:spMkLst>
            <pc:docMk/>
            <pc:sldMk cId="3302980889" sldId="263"/>
            <ac:spMk id="2" creationId="{537A21E8-FA09-48FB-9894-CCC8C9AAD0DE}"/>
          </ac:spMkLst>
        </pc:spChg>
        <pc:spChg chg="mod">
          <ac:chgData name="Moses Ngari" userId="e5e49f3a-dcb5-424b-b3d9-8c2d6030ca64" providerId="ADAL" clId="{03E25A8F-9A20-4213-A77D-F1967FE66384}" dt="2021-03-11T12:23:03.706" v="228" actId="20577"/>
          <ac:spMkLst>
            <pc:docMk/>
            <pc:sldMk cId="3302980889" sldId="263"/>
            <ac:spMk id="3" creationId="{ECCD6484-F58C-4E31-8288-F8C136E37FD9}"/>
          </ac:spMkLst>
        </pc:spChg>
      </pc:sldChg>
      <pc:sldChg chg="modSp new mod">
        <pc:chgData name="Moses Ngari" userId="e5e49f3a-dcb5-424b-b3d9-8c2d6030ca64" providerId="ADAL" clId="{03E25A8F-9A20-4213-A77D-F1967FE66384}" dt="2021-03-11T12:25:38.654" v="233" actId="20577"/>
        <pc:sldMkLst>
          <pc:docMk/>
          <pc:sldMk cId="216173065" sldId="264"/>
        </pc:sldMkLst>
        <pc:spChg chg="mod">
          <ac:chgData name="Moses Ngari" userId="e5e49f3a-dcb5-424b-b3d9-8c2d6030ca64" providerId="ADAL" clId="{03E25A8F-9A20-4213-A77D-F1967FE66384}" dt="2021-03-11T12:25:21.358" v="231" actId="122"/>
          <ac:spMkLst>
            <pc:docMk/>
            <pc:sldMk cId="216173065" sldId="264"/>
            <ac:spMk id="2" creationId="{11D1AD33-FAB6-4563-84E2-75CD0928A47E}"/>
          </ac:spMkLst>
        </pc:spChg>
        <pc:spChg chg="mod">
          <ac:chgData name="Moses Ngari" userId="e5e49f3a-dcb5-424b-b3d9-8c2d6030ca64" providerId="ADAL" clId="{03E25A8F-9A20-4213-A77D-F1967FE66384}" dt="2021-03-11T12:25:38.654" v="233" actId="20577"/>
          <ac:spMkLst>
            <pc:docMk/>
            <pc:sldMk cId="216173065" sldId="264"/>
            <ac:spMk id="3" creationId="{0353C339-9AB3-4A88-8CB0-CE3C58CD3194}"/>
          </ac:spMkLst>
        </pc:spChg>
      </pc:sldChg>
      <pc:sldChg chg="modSp new mod">
        <pc:chgData name="Moses Ngari" userId="e5e49f3a-dcb5-424b-b3d9-8c2d6030ca64" providerId="ADAL" clId="{03E25A8F-9A20-4213-A77D-F1967FE66384}" dt="2021-03-11T12:29:02.736" v="238" actId="20577"/>
        <pc:sldMkLst>
          <pc:docMk/>
          <pc:sldMk cId="2013753480" sldId="265"/>
        </pc:sldMkLst>
        <pc:spChg chg="mod">
          <ac:chgData name="Moses Ngari" userId="e5e49f3a-dcb5-424b-b3d9-8c2d6030ca64" providerId="ADAL" clId="{03E25A8F-9A20-4213-A77D-F1967FE66384}" dt="2021-03-11T12:28:49.718" v="236" actId="122"/>
          <ac:spMkLst>
            <pc:docMk/>
            <pc:sldMk cId="2013753480" sldId="265"/>
            <ac:spMk id="2" creationId="{19434EF9-E943-4A16-AB8F-7E2754EC4BBF}"/>
          </ac:spMkLst>
        </pc:spChg>
        <pc:spChg chg="mod">
          <ac:chgData name="Moses Ngari" userId="e5e49f3a-dcb5-424b-b3d9-8c2d6030ca64" providerId="ADAL" clId="{03E25A8F-9A20-4213-A77D-F1967FE66384}" dt="2021-03-11T12:29:02.736" v="238" actId="20577"/>
          <ac:spMkLst>
            <pc:docMk/>
            <pc:sldMk cId="2013753480" sldId="265"/>
            <ac:spMk id="3" creationId="{B6E25131-AE0D-48CB-B0F4-D727BAB2C266}"/>
          </ac:spMkLst>
        </pc:spChg>
      </pc:sldChg>
      <pc:sldChg chg="addSp modSp new mod">
        <pc:chgData name="Moses Ngari" userId="e5e49f3a-dcb5-424b-b3d9-8c2d6030ca64" providerId="ADAL" clId="{03E25A8F-9A20-4213-A77D-F1967FE66384}" dt="2021-03-11T12:30:42.712" v="247" actId="14100"/>
        <pc:sldMkLst>
          <pc:docMk/>
          <pc:sldMk cId="1211014099" sldId="266"/>
        </pc:sldMkLst>
        <pc:spChg chg="mod">
          <ac:chgData name="Moses Ngari" userId="e5e49f3a-dcb5-424b-b3d9-8c2d6030ca64" providerId="ADAL" clId="{03E25A8F-9A20-4213-A77D-F1967FE66384}" dt="2021-03-11T12:30:16.390" v="242" actId="1076"/>
          <ac:spMkLst>
            <pc:docMk/>
            <pc:sldMk cId="1211014099" sldId="266"/>
            <ac:spMk id="2" creationId="{740B1F32-9D7B-41C2-9C60-E2061C7B3226}"/>
          </ac:spMkLst>
        </pc:spChg>
        <pc:graphicFrameChg chg="add mod modGraphic">
          <ac:chgData name="Moses Ngari" userId="e5e49f3a-dcb5-424b-b3d9-8c2d6030ca64" providerId="ADAL" clId="{03E25A8F-9A20-4213-A77D-F1967FE66384}" dt="2021-03-11T12:30:42.712" v="247" actId="14100"/>
          <ac:graphicFrameMkLst>
            <pc:docMk/>
            <pc:sldMk cId="1211014099" sldId="266"/>
            <ac:graphicFrameMk id="4" creationId="{93C6B0CB-D3CC-49C6-BC7A-BCA30AB10E15}"/>
          </ac:graphicFrameMkLst>
        </pc:graphicFrameChg>
      </pc:sldChg>
      <pc:sldChg chg="addSp modSp new mod">
        <pc:chgData name="Moses Ngari" userId="e5e49f3a-dcb5-424b-b3d9-8c2d6030ca64" providerId="ADAL" clId="{03E25A8F-9A20-4213-A77D-F1967FE66384}" dt="2021-03-11T12:31:14.844" v="251"/>
        <pc:sldMkLst>
          <pc:docMk/>
          <pc:sldMk cId="466455442" sldId="267"/>
        </pc:sldMkLst>
        <pc:spChg chg="mod">
          <ac:chgData name="Moses Ngari" userId="e5e49f3a-dcb5-424b-b3d9-8c2d6030ca64" providerId="ADAL" clId="{03E25A8F-9A20-4213-A77D-F1967FE66384}" dt="2021-03-11T12:31:03.070" v="250" actId="122"/>
          <ac:spMkLst>
            <pc:docMk/>
            <pc:sldMk cId="466455442" sldId="267"/>
            <ac:spMk id="2" creationId="{CD8AAC50-890A-4FD4-9507-F75BA7D88941}"/>
          </ac:spMkLst>
        </pc:spChg>
        <pc:graphicFrameChg chg="add mod">
          <ac:chgData name="Moses Ngari" userId="e5e49f3a-dcb5-424b-b3d9-8c2d6030ca64" providerId="ADAL" clId="{03E25A8F-9A20-4213-A77D-F1967FE66384}" dt="2021-03-11T12:31:14.844" v="251"/>
          <ac:graphicFrameMkLst>
            <pc:docMk/>
            <pc:sldMk cId="466455442" sldId="267"/>
            <ac:graphicFrameMk id="4" creationId="{31ED85F7-DD47-4B72-BEF5-A7D7BD386E0A}"/>
          </ac:graphicFrameMkLst>
        </pc:graphicFrameChg>
      </pc:sldChg>
      <pc:sldChg chg="modSp new mod">
        <pc:chgData name="Moses Ngari" userId="e5e49f3a-dcb5-424b-b3d9-8c2d6030ca64" providerId="ADAL" clId="{03E25A8F-9A20-4213-A77D-F1967FE66384}" dt="2021-03-11T12:32:31.107" v="261" actId="20577"/>
        <pc:sldMkLst>
          <pc:docMk/>
          <pc:sldMk cId="464580430" sldId="268"/>
        </pc:sldMkLst>
        <pc:spChg chg="mod">
          <ac:chgData name="Moses Ngari" userId="e5e49f3a-dcb5-424b-b3d9-8c2d6030ca64" providerId="ADAL" clId="{03E25A8F-9A20-4213-A77D-F1967FE66384}" dt="2021-03-11T12:32:11.063" v="254" actId="122"/>
          <ac:spMkLst>
            <pc:docMk/>
            <pc:sldMk cId="464580430" sldId="268"/>
            <ac:spMk id="2" creationId="{818A2A82-8175-475D-BE1B-54A10346D6A4}"/>
          </ac:spMkLst>
        </pc:spChg>
        <pc:spChg chg="mod">
          <ac:chgData name="Moses Ngari" userId="e5e49f3a-dcb5-424b-b3d9-8c2d6030ca64" providerId="ADAL" clId="{03E25A8F-9A20-4213-A77D-F1967FE66384}" dt="2021-03-11T12:32:31.107" v="261" actId="20577"/>
          <ac:spMkLst>
            <pc:docMk/>
            <pc:sldMk cId="464580430" sldId="268"/>
            <ac:spMk id="3" creationId="{B24D97C0-3F2E-49C7-9695-6FFF1C9048F1}"/>
          </ac:spMkLst>
        </pc:spChg>
      </pc:sldChg>
      <pc:sldChg chg="modSp new mod">
        <pc:chgData name="Moses Ngari" userId="e5e49f3a-dcb5-424b-b3d9-8c2d6030ca64" providerId="ADAL" clId="{03E25A8F-9A20-4213-A77D-F1967FE66384}" dt="2021-03-11T12:33:33.364" v="265"/>
        <pc:sldMkLst>
          <pc:docMk/>
          <pc:sldMk cId="1179357926" sldId="269"/>
        </pc:sldMkLst>
        <pc:spChg chg="mod">
          <ac:chgData name="Moses Ngari" userId="e5e49f3a-dcb5-424b-b3d9-8c2d6030ca64" providerId="ADAL" clId="{03E25A8F-9A20-4213-A77D-F1967FE66384}" dt="2021-03-11T12:33:16.194" v="264" actId="122"/>
          <ac:spMkLst>
            <pc:docMk/>
            <pc:sldMk cId="1179357926" sldId="269"/>
            <ac:spMk id="2" creationId="{5F280052-E574-42B3-8304-62E8E8168E8F}"/>
          </ac:spMkLst>
        </pc:spChg>
        <pc:spChg chg="mod">
          <ac:chgData name="Moses Ngari" userId="e5e49f3a-dcb5-424b-b3d9-8c2d6030ca64" providerId="ADAL" clId="{03E25A8F-9A20-4213-A77D-F1967FE66384}" dt="2021-03-11T12:33:33.364" v="265"/>
          <ac:spMkLst>
            <pc:docMk/>
            <pc:sldMk cId="1179357926" sldId="269"/>
            <ac:spMk id="3" creationId="{F277A1FF-ED83-4419-BCC7-951A1E07345B}"/>
          </ac:spMkLst>
        </pc:spChg>
      </pc:sldChg>
      <pc:sldChg chg="addSp delSp modSp new mod setBg">
        <pc:chgData name="Moses Ngari" userId="e5e49f3a-dcb5-424b-b3d9-8c2d6030ca64" providerId="ADAL" clId="{03E25A8F-9A20-4213-A77D-F1967FE66384}" dt="2021-03-11T12:37:10.650" v="282" actId="27614"/>
        <pc:sldMkLst>
          <pc:docMk/>
          <pc:sldMk cId="1295584999" sldId="270"/>
        </pc:sldMkLst>
        <pc:spChg chg="mod">
          <ac:chgData name="Moses Ngari" userId="e5e49f3a-dcb5-424b-b3d9-8c2d6030ca64" providerId="ADAL" clId="{03E25A8F-9A20-4213-A77D-F1967FE66384}" dt="2021-03-11T12:37:07.056" v="281" actId="26606"/>
          <ac:spMkLst>
            <pc:docMk/>
            <pc:sldMk cId="1295584999" sldId="270"/>
            <ac:spMk id="2" creationId="{EC0DAC26-5635-45D8-B903-0711425EA479}"/>
          </ac:spMkLst>
        </pc:spChg>
        <pc:spChg chg="del mod">
          <ac:chgData name="Moses Ngari" userId="e5e49f3a-dcb5-424b-b3d9-8c2d6030ca64" providerId="ADAL" clId="{03E25A8F-9A20-4213-A77D-F1967FE66384}" dt="2021-03-11T12:36:55.291" v="276" actId="478"/>
          <ac:spMkLst>
            <pc:docMk/>
            <pc:sldMk cId="1295584999" sldId="270"/>
            <ac:spMk id="3" creationId="{255C2F7B-4B63-4619-A956-0787E4F8D129}"/>
          </ac:spMkLst>
        </pc:spChg>
        <pc:spChg chg="add del mod">
          <ac:chgData name="Moses Ngari" userId="e5e49f3a-dcb5-424b-b3d9-8c2d6030ca64" providerId="ADAL" clId="{03E25A8F-9A20-4213-A77D-F1967FE66384}" dt="2021-03-11T12:37:07.056" v="281" actId="26606"/>
          <ac:spMkLst>
            <pc:docMk/>
            <pc:sldMk cId="1295584999" sldId="270"/>
            <ac:spMk id="5" creationId="{61698501-4FBF-4BA5-ACC1-646BC2837F24}"/>
          </ac:spMkLst>
        </pc:spChg>
        <pc:spChg chg="add del">
          <ac:chgData name="Moses Ngari" userId="e5e49f3a-dcb5-424b-b3d9-8c2d6030ca64" providerId="ADAL" clId="{03E25A8F-9A20-4213-A77D-F1967FE66384}" dt="2021-03-11T12:37:07.048" v="280" actId="26606"/>
          <ac:spMkLst>
            <pc:docMk/>
            <pc:sldMk cId="1295584999" sldId="270"/>
            <ac:spMk id="12" creationId="{1A95671B-3CC6-4792-9114-B74FAEA224E6}"/>
          </ac:spMkLst>
        </pc:spChg>
        <pc:spChg chg="add">
          <ac:chgData name="Moses Ngari" userId="e5e49f3a-dcb5-424b-b3d9-8c2d6030ca64" providerId="ADAL" clId="{03E25A8F-9A20-4213-A77D-F1967FE66384}" dt="2021-03-11T12:37:07.056" v="281" actId="26606"/>
          <ac:spMkLst>
            <pc:docMk/>
            <pc:sldMk cId="1295584999" sldId="270"/>
            <ac:spMk id="14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37:10.650" v="282" actId="27614"/>
          <ac:picMkLst>
            <pc:docMk/>
            <pc:sldMk cId="1295584999" sldId="270"/>
            <ac:picMk id="7" creationId="{AD93B055-08EA-4B72-9128-9C506AA4B503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38:46.662" v="296" actId="27614"/>
        <pc:sldMkLst>
          <pc:docMk/>
          <pc:sldMk cId="51116487" sldId="271"/>
        </pc:sldMkLst>
        <pc:spChg chg="mod">
          <ac:chgData name="Moses Ngari" userId="e5e49f3a-dcb5-424b-b3d9-8c2d6030ca64" providerId="ADAL" clId="{03E25A8F-9A20-4213-A77D-F1967FE66384}" dt="2021-03-11T12:38:43.070" v="295" actId="26606"/>
          <ac:spMkLst>
            <pc:docMk/>
            <pc:sldMk cId="51116487" sldId="271"/>
            <ac:spMk id="2" creationId="{206F6C56-BED9-4F15-8EE3-B5CE9C7B3D1C}"/>
          </ac:spMkLst>
        </pc:spChg>
        <pc:spChg chg="del">
          <ac:chgData name="Moses Ngari" userId="e5e49f3a-dcb5-424b-b3d9-8c2d6030ca64" providerId="ADAL" clId="{03E25A8F-9A20-4213-A77D-F1967FE66384}" dt="2021-03-11T12:38:43.070" v="295" actId="26606"/>
          <ac:spMkLst>
            <pc:docMk/>
            <pc:sldMk cId="51116487" sldId="271"/>
            <ac:spMk id="3" creationId="{1DC3850C-C22C-4C79-B9A5-B57B738CAA85}"/>
          </ac:spMkLst>
        </pc:spChg>
        <pc:spChg chg="add">
          <ac:chgData name="Moses Ngari" userId="e5e49f3a-dcb5-424b-b3d9-8c2d6030ca64" providerId="ADAL" clId="{03E25A8F-9A20-4213-A77D-F1967FE66384}" dt="2021-03-11T12:38:43.070" v="295" actId="26606"/>
          <ac:spMkLst>
            <pc:docMk/>
            <pc:sldMk cId="51116487" sldId="271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38:46.662" v="296" actId="27614"/>
          <ac:picMkLst>
            <pc:docMk/>
            <pc:sldMk cId="51116487" sldId="271"/>
            <ac:picMk id="5" creationId="{14DA93BB-9107-452B-86EF-0ADA6B1C3972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40:09.562" v="309" actId="27614"/>
        <pc:sldMkLst>
          <pc:docMk/>
          <pc:sldMk cId="4170608758" sldId="272"/>
        </pc:sldMkLst>
        <pc:spChg chg="mod">
          <ac:chgData name="Moses Ngari" userId="e5e49f3a-dcb5-424b-b3d9-8c2d6030ca64" providerId="ADAL" clId="{03E25A8F-9A20-4213-A77D-F1967FE66384}" dt="2021-03-11T12:40:05.635" v="308" actId="26606"/>
          <ac:spMkLst>
            <pc:docMk/>
            <pc:sldMk cId="4170608758" sldId="272"/>
            <ac:spMk id="2" creationId="{48A107DE-8321-4782-972C-E21D31077510}"/>
          </ac:spMkLst>
        </pc:spChg>
        <pc:spChg chg="del">
          <ac:chgData name="Moses Ngari" userId="e5e49f3a-dcb5-424b-b3d9-8c2d6030ca64" providerId="ADAL" clId="{03E25A8F-9A20-4213-A77D-F1967FE66384}" dt="2021-03-11T12:40:05.635" v="308" actId="26606"/>
          <ac:spMkLst>
            <pc:docMk/>
            <pc:sldMk cId="4170608758" sldId="272"/>
            <ac:spMk id="3" creationId="{F52AB6B6-84F8-47F6-A529-5E90FC3F3871}"/>
          </ac:spMkLst>
        </pc:spChg>
        <pc:spChg chg="add">
          <ac:chgData name="Moses Ngari" userId="e5e49f3a-dcb5-424b-b3d9-8c2d6030ca64" providerId="ADAL" clId="{03E25A8F-9A20-4213-A77D-F1967FE66384}" dt="2021-03-11T12:40:05.635" v="308" actId="26606"/>
          <ac:spMkLst>
            <pc:docMk/>
            <pc:sldMk cId="4170608758" sldId="272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40:09.562" v="309" actId="27614"/>
          <ac:picMkLst>
            <pc:docMk/>
            <pc:sldMk cId="4170608758" sldId="272"/>
            <ac:picMk id="5" creationId="{006610FE-C9E8-4620-81A9-659468340EDC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41:27.411" v="320" actId="27614"/>
        <pc:sldMkLst>
          <pc:docMk/>
          <pc:sldMk cId="566367035" sldId="273"/>
        </pc:sldMkLst>
        <pc:spChg chg="mod">
          <ac:chgData name="Moses Ngari" userId="e5e49f3a-dcb5-424b-b3d9-8c2d6030ca64" providerId="ADAL" clId="{03E25A8F-9A20-4213-A77D-F1967FE66384}" dt="2021-03-11T12:41:22.633" v="319" actId="26606"/>
          <ac:spMkLst>
            <pc:docMk/>
            <pc:sldMk cId="566367035" sldId="273"/>
            <ac:spMk id="2" creationId="{2F30615C-3957-41CC-A96F-4672531C4E5D}"/>
          </ac:spMkLst>
        </pc:spChg>
        <pc:spChg chg="del">
          <ac:chgData name="Moses Ngari" userId="e5e49f3a-dcb5-424b-b3d9-8c2d6030ca64" providerId="ADAL" clId="{03E25A8F-9A20-4213-A77D-F1967FE66384}" dt="2021-03-11T12:41:22.633" v="319" actId="26606"/>
          <ac:spMkLst>
            <pc:docMk/>
            <pc:sldMk cId="566367035" sldId="273"/>
            <ac:spMk id="3" creationId="{BB0513C2-A07A-44CA-A2CE-0DA9507FAA3D}"/>
          </ac:spMkLst>
        </pc:spChg>
        <pc:spChg chg="add">
          <ac:chgData name="Moses Ngari" userId="e5e49f3a-dcb5-424b-b3d9-8c2d6030ca64" providerId="ADAL" clId="{03E25A8F-9A20-4213-A77D-F1967FE66384}" dt="2021-03-11T12:41:22.633" v="319" actId="26606"/>
          <ac:spMkLst>
            <pc:docMk/>
            <pc:sldMk cId="566367035" sldId="273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41:27.411" v="320" actId="27614"/>
          <ac:picMkLst>
            <pc:docMk/>
            <pc:sldMk cId="566367035" sldId="273"/>
            <ac:picMk id="5" creationId="{FF821081-FFEE-4CC5-8C0A-32B8323E4030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42:39.364" v="331" actId="27614"/>
        <pc:sldMkLst>
          <pc:docMk/>
          <pc:sldMk cId="1778332379" sldId="274"/>
        </pc:sldMkLst>
        <pc:spChg chg="mod">
          <ac:chgData name="Moses Ngari" userId="e5e49f3a-dcb5-424b-b3d9-8c2d6030ca64" providerId="ADAL" clId="{03E25A8F-9A20-4213-A77D-F1967FE66384}" dt="2021-03-11T12:42:36.744" v="330" actId="26606"/>
          <ac:spMkLst>
            <pc:docMk/>
            <pc:sldMk cId="1778332379" sldId="274"/>
            <ac:spMk id="2" creationId="{73EB7C2C-B505-4722-B2A6-903612A4DC27}"/>
          </ac:spMkLst>
        </pc:spChg>
        <pc:spChg chg="del">
          <ac:chgData name="Moses Ngari" userId="e5e49f3a-dcb5-424b-b3d9-8c2d6030ca64" providerId="ADAL" clId="{03E25A8F-9A20-4213-A77D-F1967FE66384}" dt="2021-03-11T12:42:36.744" v="330" actId="26606"/>
          <ac:spMkLst>
            <pc:docMk/>
            <pc:sldMk cId="1778332379" sldId="274"/>
            <ac:spMk id="3" creationId="{D5A6230A-D653-4F92-9918-0E2A23D114C4}"/>
          </ac:spMkLst>
        </pc:spChg>
        <pc:spChg chg="add">
          <ac:chgData name="Moses Ngari" userId="e5e49f3a-dcb5-424b-b3d9-8c2d6030ca64" providerId="ADAL" clId="{03E25A8F-9A20-4213-A77D-F1967FE66384}" dt="2021-03-11T12:42:36.744" v="330" actId="26606"/>
          <ac:spMkLst>
            <pc:docMk/>
            <pc:sldMk cId="1778332379" sldId="274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42:39.364" v="331" actId="27614"/>
          <ac:picMkLst>
            <pc:docMk/>
            <pc:sldMk cId="1778332379" sldId="274"/>
            <ac:picMk id="5" creationId="{962DDB10-620B-45B5-88FE-BB94FF013338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44:46.757" v="342" actId="27614"/>
        <pc:sldMkLst>
          <pc:docMk/>
          <pc:sldMk cId="18776529" sldId="275"/>
        </pc:sldMkLst>
        <pc:spChg chg="mod">
          <ac:chgData name="Moses Ngari" userId="e5e49f3a-dcb5-424b-b3d9-8c2d6030ca64" providerId="ADAL" clId="{03E25A8F-9A20-4213-A77D-F1967FE66384}" dt="2021-03-11T12:44:39.222" v="341" actId="26606"/>
          <ac:spMkLst>
            <pc:docMk/>
            <pc:sldMk cId="18776529" sldId="275"/>
            <ac:spMk id="2" creationId="{2A03C99A-5CD8-4337-A647-94FEFC65D36E}"/>
          </ac:spMkLst>
        </pc:spChg>
        <pc:spChg chg="del">
          <ac:chgData name="Moses Ngari" userId="e5e49f3a-dcb5-424b-b3d9-8c2d6030ca64" providerId="ADAL" clId="{03E25A8F-9A20-4213-A77D-F1967FE66384}" dt="2021-03-11T12:44:39.222" v="341" actId="26606"/>
          <ac:spMkLst>
            <pc:docMk/>
            <pc:sldMk cId="18776529" sldId="275"/>
            <ac:spMk id="3" creationId="{79AD8AAE-75D1-4522-93B2-661D476705F2}"/>
          </ac:spMkLst>
        </pc:spChg>
        <pc:spChg chg="add">
          <ac:chgData name="Moses Ngari" userId="e5e49f3a-dcb5-424b-b3d9-8c2d6030ca64" providerId="ADAL" clId="{03E25A8F-9A20-4213-A77D-F1967FE66384}" dt="2021-03-11T12:44:39.222" v="341" actId="26606"/>
          <ac:spMkLst>
            <pc:docMk/>
            <pc:sldMk cId="18776529" sldId="275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44:46.757" v="342" actId="27614"/>
          <ac:picMkLst>
            <pc:docMk/>
            <pc:sldMk cId="18776529" sldId="275"/>
            <ac:picMk id="5" creationId="{68E43E2B-93C9-4826-AF17-22E91E0E99DD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48:14.658" v="362" actId="27614"/>
        <pc:sldMkLst>
          <pc:docMk/>
          <pc:sldMk cId="1464605829" sldId="276"/>
        </pc:sldMkLst>
        <pc:spChg chg="mod ord">
          <ac:chgData name="Moses Ngari" userId="e5e49f3a-dcb5-424b-b3d9-8c2d6030ca64" providerId="ADAL" clId="{03E25A8F-9A20-4213-A77D-F1967FE66384}" dt="2021-03-11T12:48:10.831" v="361" actId="26606"/>
          <ac:spMkLst>
            <pc:docMk/>
            <pc:sldMk cId="1464605829" sldId="276"/>
            <ac:spMk id="2" creationId="{8EF31251-AF46-4B06-B9A8-1D102C86BA69}"/>
          </ac:spMkLst>
        </pc:spChg>
        <pc:spChg chg="del">
          <ac:chgData name="Moses Ngari" userId="e5e49f3a-dcb5-424b-b3d9-8c2d6030ca64" providerId="ADAL" clId="{03E25A8F-9A20-4213-A77D-F1967FE66384}" dt="2021-03-11T12:47:32.127" v="357" actId="26606"/>
          <ac:spMkLst>
            <pc:docMk/>
            <pc:sldMk cId="1464605829" sldId="276"/>
            <ac:spMk id="3" creationId="{6D763DD2-9CD1-4198-9B8A-1942055A576C}"/>
          </ac:spMkLst>
        </pc:spChg>
        <pc:spChg chg="add del">
          <ac:chgData name="Moses Ngari" userId="e5e49f3a-dcb5-424b-b3d9-8c2d6030ca64" providerId="ADAL" clId="{03E25A8F-9A20-4213-A77D-F1967FE66384}" dt="2021-03-11T12:48:10.831" v="361" actId="26606"/>
          <ac:spMkLst>
            <pc:docMk/>
            <pc:sldMk cId="1464605829" sldId="276"/>
            <ac:spMk id="10" creationId="{A4AC5506-6312-4701-8D3C-40187889A947}"/>
          </ac:spMkLst>
        </pc:spChg>
        <pc:spChg chg="add">
          <ac:chgData name="Moses Ngari" userId="e5e49f3a-dcb5-424b-b3d9-8c2d6030ca64" providerId="ADAL" clId="{03E25A8F-9A20-4213-A77D-F1967FE66384}" dt="2021-03-11T12:48:10.831" v="361" actId="26606"/>
          <ac:spMkLst>
            <pc:docMk/>
            <pc:sldMk cId="1464605829" sldId="276"/>
            <ac:spMk id="15" creationId="{73DE2CFE-42F2-48F0-8706-5264E012B10C}"/>
          </ac:spMkLst>
        </pc:spChg>
        <pc:picChg chg="add mod">
          <ac:chgData name="Moses Ngari" userId="e5e49f3a-dcb5-424b-b3d9-8c2d6030ca64" providerId="ADAL" clId="{03E25A8F-9A20-4213-A77D-F1967FE66384}" dt="2021-03-11T12:48:14.658" v="362" actId="27614"/>
          <ac:picMkLst>
            <pc:docMk/>
            <pc:sldMk cId="1464605829" sldId="276"/>
            <ac:picMk id="5" creationId="{BA7EB8C0-FD34-46FE-8D01-42EDEE91BDE6}"/>
          </ac:picMkLst>
        </pc:picChg>
        <pc:picChg chg="add mod">
          <ac:chgData name="Moses Ngari" userId="e5e49f3a-dcb5-424b-b3d9-8c2d6030ca64" providerId="ADAL" clId="{03E25A8F-9A20-4213-A77D-F1967FE66384}" dt="2021-03-11T12:48:10.831" v="361" actId="26606"/>
          <ac:picMkLst>
            <pc:docMk/>
            <pc:sldMk cId="1464605829" sldId="276"/>
            <ac:picMk id="7" creationId="{4F816891-C6AB-47C0-8F1C-6DE32F8CBFCF}"/>
          </ac:picMkLst>
        </pc:picChg>
      </pc:sldChg>
      <pc:sldChg chg="addSp delSp modSp new mod ord setBg">
        <pc:chgData name="Moses Ngari" userId="e5e49f3a-dcb5-424b-b3d9-8c2d6030ca64" providerId="ADAL" clId="{03E25A8F-9A20-4213-A77D-F1967FE66384}" dt="2021-03-11T13:00:06.397" v="440"/>
        <pc:sldMkLst>
          <pc:docMk/>
          <pc:sldMk cId="4040516207" sldId="277"/>
        </pc:sldMkLst>
        <pc:spChg chg="mod">
          <ac:chgData name="Moses Ngari" userId="e5e49f3a-dcb5-424b-b3d9-8c2d6030ca64" providerId="ADAL" clId="{03E25A8F-9A20-4213-A77D-F1967FE66384}" dt="2021-03-11T12:49:04.884" v="375" actId="26606"/>
          <ac:spMkLst>
            <pc:docMk/>
            <pc:sldMk cId="4040516207" sldId="277"/>
            <ac:spMk id="2" creationId="{54A955FB-DBBD-40C3-9D1F-4EFAA1E4B18C}"/>
          </ac:spMkLst>
        </pc:spChg>
        <pc:spChg chg="del">
          <ac:chgData name="Moses Ngari" userId="e5e49f3a-dcb5-424b-b3d9-8c2d6030ca64" providerId="ADAL" clId="{03E25A8F-9A20-4213-A77D-F1967FE66384}" dt="2021-03-11T12:49:04.884" v="375" actId="26606"/>
          <ac:spMkLst>
            <pc:docMk/>
            <pc:sldMk cId="4040516207" sldId="277"/>
            <ac:spMk id="3" creationId="{0236FAE7-A453-42AA-888C-239B0F238745}"/>
          </ac:spMkLst>
        </pc:spChg>
        <pc:spChg chg="add">
          <ac:chgData name="Moses Ngari" userId="e5e49f3a-dcb5-424b-b3d9-8c2d6030ca64" providerId="ADAL" clId="{03E25A8F-9A20-4213-A77D-F1967FE66384}" dt="2021-03-11T12:49:04.884" v="375" actId="26606"/>
          <ac:spMkLst>
            <pc:docMk/>
            <pc:sldMk cId="4040516207" sldId="277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49:07.553" v="376" actId="27614"/>
          <ac:picMkLst>
            <pc:docMk/>
            <pc:sldMk cId="4040516207" sldId="277"/>
            <ac:picMk id="5" creationId="{97D1CEF8-A9EB-4C58-8F9D-204A728CE2EA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52:09.532" v="391" actId="27614"/>
        <pc:sldMkLst>
          <pc:docMk/>
          <pc:sldMk cId="3067012968" sldId="278"/>
        </pc:sldMkLst>
        <pc:spChg chg="mod">
          <ac:chgData name="Moses Ngari" userId="e5e49f3a-dcb5-424b-b3d9-8c2d6030ca64" providerId="ADAL" clId="{03E25A8F-9A20-4213-A77D-F1967FE66384}" dt="2021-03-11T12:52:06.611" v="390" actId="26606"/>
          <ac:spMkLst>
            <pc:docMk/>
            <pc:sldMk cId="3067012968" sldId="278"/>
            <ac:spMk id="2" creationId="{94BCDEA0-B012-484D-B250-CE6BDD7F4689}"/>
          </ac:spMkLst>
        </pc:spChg>
        <pc:spChg chg="del">
          <ac:chgData name="Moses Ngari" userId="e5e49f3a-dcb5-424b-b3d9-8c2d6030ca64" providerId="ADAL" clId="{03E25A8F-9A20-4213-A77D-F1967FE66384}" dt="2021-03-11T12:52:06.611" v="390" actId="26606"/>
          <ac:spMkLst>
            <pc:docMk/>
            <pc:sldMk cId="3067012968" sldId="278"/>
            <ac:spMk id="3" creationId="{9FF76EE9-FDA5-4AF6-92B1-90CA2D2185E9}"/>
          </ac:spMkLst>
        </pc:spChg>
        <pc:spChg chg="add">
          <ac:chgData name="Moses Ngari" userId="e5e49f3a-dcb5-424b-b3d9-8c2d6030ca64" providerId="ADAL" clId="{03E25A8F-9A20-4213-A77D-F1967FE66384}" dt="2021-03-11T12:52:06.611" v="390" actId="26606"/>
          <ac:spMkLst>
            <pc:docMk/>
            <pc:sldMk cId="3067012968" sldId="278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52:09.532" v="391" actId="27614"/>
          <ac:picMkLst>
            <pc:docMk/>
            <pc:sldMk cId="3067012968" sldId="278"/>
            <ac:picMk id="5" creationId="{D4B9F700-2833-46C7-AFBF-0DF350883D7E}"/>
          </ac:picMkLst>
        </pc:picChg>
      </pc:sldChg>
      <pc:sldChg chg="addSp modSp new mod">
        <pc:chgData name="Moses Ngari" userId="e5e49f3a-dcb5-424b-b3d9-8c2d6030ca64" providerId="ADAL" clId="{03E25A8F-9A20-4213-A77D-F1967FE66384}" dt="2021-03-11T12:53:57.539" v="402" actId="1076"/>
        <pc:sldMkLst>
          <pc:docMk/>
          <pc:sldMk cId="1196423124" sldId="279"/>
        </pc:sldMkLst>
        <pc:spChg chg="mod">
          <ac:chgData name="Moses Ngari" userId="e5e49f3a-dcb5-424b-b3d9-8c2d6030ca64" providerId="ADAL" clId="{03E25A8F-9A20-4213-A77D-F1967FE66384}" dt="2021-03-11T12:53:57.539" v="402" actId="1076"/>
          <ac:spMkLst>
            <pc:docMk/>
            <pc:sldMk cId="1196423124" sldId="279"/>
            <ac:spMk id="2" creationId="{34EBF72B-87BD-4A5D-941B-EA4995BCDD8F}"/>
          </ac:spMkLst>
        </pc:spChg>
        <pc:picChg chg="add mod">
          <ac:chgData name="Moses Ngari" userId="e5e49f3a-dcb5-424b-b3d9-8c2d6030ca64" providerId="ADAL" clId="{03E25A8F-9A20-4213-A77D-F1967FE66384}" dt="2021-03-11T12:53:50.198" v="400" actId="1076"/>
          <ac:picMkLst>
            <pc:docMk/>
            <pc:sldMk cId="1196423124" sldId="279"/>
            <ac:picMk id="5" creationId="{FFF3161D-2496-42F4-A9C8-3C8A5EE848D6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55:44.863" v="414" actId="27614"/>
        <pc:sldMkLst>
          <pc:docMk/>
          <pc:sldMk cId="121523415" sldId="280"/>
        </pc:sldMkLst>
        <pc:spChg chg="mod">
          <ac:chgData name="Moses Ngari" userId="e5e49f3a-dcb5-424b-b3d9-8c2d6030ca64" providerId="ADAL" clId="{03E25A8F-9A20-4213-A77D-F1967FE66384}" dt="2021-03-11T12:55:41.132" v="413" actId="26606"/>
          <ac:spMkLst>
            <pc:docMk/>
            <pc:sldMk cId="121523415" sldId="280"/>
            <ac:spMk id="2" creationId="{90A80490-65A4-4527-A850-833B3734F91A}"/>
          </ac:spMkLst>
        </pc:spChg>
        <pc:spChg chg="del">
          <ac:chgData name="Moses Ngari" userId="e5e49f3a-dcb5-424b-b3d9-8c2d6030ca64" providerId="ADAL" clId="{03E25A8F-9A20-4213-A77D-F1967FE66384}" dt="2021-03-11T12:55:41.132" v="413" actId="26606"/>
          <ac:spMkLst>
            <pc:docMk/>
            <pc:sldMk cId="121523415" sldId="280"/>
            <ac:spMk id="3" creationId="{FF6220FB-AC4E-4189-9CDB-FB4F5E61B8C6}"/>
          </ac:spMkLst>
        </pc:spChg>
        <pc:spChg chg="add">
          <ac:chgData name="Moses Ngari" userId="e5e49f3a-dcb5-424b-b3d9-8c2d6030ca64" providerId="ADAL" clId="{03E25A8F-9A20-4213-A77D-F1967FE66384}" dt="2021-03-11T12:55:41.132" v="413" actId="26606"/>
          <ac:spMkLst>
            <pc:docMk/>
            <pc:sldMk cId="121523415" sldId="280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55:44.863" v="414" actId="27614"/>
          <ac:picMkLst>
            <pc:docMk/>
            <pc:sldMk cId="121523415" sldId="280"/>
            <ac:picMk id="5" creationId="{7795A26D-C534-42FF-B05B-F1336700457E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56:59.842" v="425" actId="26606"/>
        <pc:sldMkLst>
          <pc:docMk/>
          <pc:sldMk cId="1571459586" sldId="281"/>
        </pc:sldMkLst>
        <pc:spChg chg="mod">
          <ac:chgData name="Moses Ngari" userId="e5e49f3a-dcb5-424b-b3d9-8c2d6030ca64" providerId="ADAL" clId="{03E25A8F-9A20-4213-A77D-F1967FE66384}" dt="2021-03-11T12:56:59.842" v="425" actId="26606"/>
          <ac:spMkLst>
            <pc:docMk/>
            <pc:sldMk cId="1571459586" sldId="281"/>
            <ac:spMk id="2" creationId="{AF4EC833-E536-4CC6-9E07-8E28D76CDC79}"/>
          </ac:spMkLst>
        </pc:spChg>
        <pc:spChg chg="del">
          <ac:chgData name="Moses Ngari" userId="e5e49f3a-dcb5-424b-b3d9-8c2d6030ca64" providerId="ADAL" clId="{03E25A8F-9A20-4213-A77D-F1967FE66384}" dt="2021-03-11T12:56:59.842" v="425" actId="26606"/>
          <ac:spMkLst>
            <pc:docMk/>
            <pc:sldMk cId="1571459586" sldId="281"/>
            <ac:spMk id="3" creationId="{6C543E76-BC60-4BC7-A661-E4DCA6475783}"/>
          </ac:spMkLst>
        </pc:spChg>
        <pc:spChg chg="add">
          <ac:chgData name="Moses Ngari" userId="e5e49f3a-dcb5-424b-b3d9-8c2d6030ca64" providerId="ADAL" clId="{03E25A8F-9A20-4213-A77D-F1967FE66384}" dt="2021-03-11T12:56:59.842" v="425" actId="26606"/>
          <ac:spMkLst>
            <pc:docMk/>
            <pc:sldMk cId="1571459586" sldId="281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56:59.842" v="425" actId="26606"/>
          <ac:picMkLst>
            <pc:docMk/>
            <pc:sldMk cId="1571459586" sldId="281"/>
            <ac:picMk id="5" creationId="{3E24805A-B290-45E8-BA4B-D646A156FF80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2:58:03.211" v="434" actId="26606"/>
        <pc:sldMkLst>
          <pc:docMk/>
          <pc:sldMk cId="447007843" sldId="282"/>
        </pc:sldMkLst>
        <pc:spChg chg="mod">
          <ac:chgData name="Moses Ngari" userId="e5e49f3a-dcb5-424b-b3d9-8c2d6030ca64" providerId="ADAL" clId="{03E25A8F-9A20-4213-A77D-F1967FE66384}" dt="2021-03-11T12:58:03.211" v="434" actId="26606"/>
          <ac:spMkLst>
            <pc:docMk/>
            <pc:sldMk cId="447007843" sldId="282"/>
            <ac:spMk id="2" creationId="{69387623-DEDA-4EC4-BDCC-19E7695D65EA}"/>
          </ac:spMkLst>
        </pc:spChg>
        <pc:spChg chg="del">
          <ac:chgData name="Moses Ngari" userId="e5e49f3a-dcb5-424b-b3d9-8c2d6030ca64" providerId="ADAL" clId="{03E25A8F-9A20-4213-A77D-F1967FE66384}" dt="2021-03-11T12:58:03.211" v="434" actId="26606"/>
          <ac:spMkLst>
            <pc:docMk/>
            <pc:sldMk cId="447007843" sldId="282"/>
            <ac:spMk id="3" creationId="{F62A0AA8-4ECB-4BE7-B189-F9533714E804}"/>
          </ac:spMkLst>
        </pc:spChg>
        <pc:spChg chg="add">
          <ac:chgData name="Moses Ngari" userId="e5e49f3a-dcb5-424b-b3d9-8c2d6030ca64" providerId="ADAL" clId="{03E25A8F-9A20-4213-A77D-F1967FE66384}" dt="2021-03-11T12:58:03.211" v="434" actId="26606"/>
          <ac:spMkLst>
            <pc:docMk/>
            <pc:sldMk cId="447007843" sldId="282"/>
            <ac:spMk id="10" creationId="{A4AC5506-6312-4701-8D3C-40187889A947}"/>
          </ac:spMkLst>
        </pc:spChg>
        <pc:picChg chg="add mod">
          <ac:chgData name="Moses Ngari" userId="e5e49f3a-dcb5-424b-b3d9-8c2d6030ca64" providerId="ADAL" clId="{03E25A8F-9A20-4213-A77D-F1967FE66384}" dt="2021-03-11T12:58:03.211" v="434" actId="26606"/>
          <ac:picMkLst>
            <pc:docMk/>
            <pc:sldMk cId="447007843" sldId="282"/>
            <ac:picMk id="5" creationId="{BB7A5CC3-32B4-4F95-AACB-1B2578AE8457}"/>
          </ac:picMkLst>
        </pc:picChg>
      </pc:sldChg>
      <pc:sldChg chg="new del">
        <pc:chgData name="Moses Ngari" userId="e5e49f3a-dcb5-424b-b3d9-8c2d6030ca64" providerId="ADAL" clId="{03E25A8F-9A20-4213-A77D-F1967FE66384}" dt="2021-03-11T13:00:02.620" v="438" actId="2696"/>
        <pc:sldMkLst>
          <pc:docMk/>
          <pc:sldMk cId="208666448" sldId="283"/>
        </pc:sldMkLst>
      </pc:sldChg>
      <pc:sldChg chg="addSp new mod">
        <pc:chgData name="Moses Ngari" userId="e5e49f3a-dcb5-424b-b3d9-8c2d6030ca64" providerId="ADAL" clId="{03E25A8F-9A20-4213-A77D-F1967FE66384}" dt="2021-03-11T12:59:46.926" v="437" actId="22"/>
        <pc:sldMkLst>
          <pc:docMk/>
          <pc:sldMk cId="1939776214" sldId="284"/>
        </pc:sldMkLst>
        <pc:picChg chg="add">
          <ac:chgData name="Moses Ngari" userId="e5e49f3a-dcb5-424b-b3d9-8c2d6030ca64" providerId="ADAL" clId="{03E25A8F-9A20-4213-A77D-F1967FE66384}" dt="2021-03-11T12:59:46.926" v="437" actId="22"/>
          <ac:picMkLst>
            <pc:docMk/>
            <pc:sldMk cId="1939776214" sldId="284"/>
            <ac:picMk id="3" creationId="{66305819-7D9C-428F-BD82-219073904058}"/>
          </ac:picMkLst>
        </pc:picChg>
      </pc:sldChg>
      <pc:sldChg chg="modSp new mod">
        <pc:chgData name="Moses Ngari" userId="e5e49f3a-dcb5-424b-b3d9-8c2d6030ca64" providerId="ADAL" clId="{03E25A8F-9A20-4213-A77D-F1967FE66384}" dt="2021-03-11T13:10:24.037" v="448" actId="14100"/>
        <pc:sldMkLst>
          <pc:docMk/>
          <pc:sldMk cId="2530023518" sldId="285"/>
        </pc:sldMkLst>
        <pc:spChg chg="mod">
          <ac:chgData name="Moses Ngari" userId="e5e49f3a-dcb5-424b-b3d9-8c2d6030ca64" providerId="ADAL" clId="{03E25A8F-9A20-4213-A77D-F1967FE66384}" dt="2021-03-11T13:08:28.212" v="445" actId="1076"/>
          <ac:spMkLst>
            <pc:docMk/>
            <pc:sldMk cId="2530023518" sldId="285"/>
            <ac:spMk id="2" creationId="{4C4BB45A-FDB9-4506-B2F4-8CD3BC5811AB}"/>
          </ac:spMkLst>
        </pc:spChg>
        <pc:spChg chg="mod">
          <ac:chgData name="Moses Ngari" userId="e5e49f3a-dcb5-424b-b3d9-8c2d6030ca64" providerId="ADAL" clId="{03E25A8F-9A20-4213-A77D-F1967FE66384}" dt="2021-03-11T13:10:24.037" v="448" actId="14100"/>
          <ac:spMkLst>
            <pc:docMk/>
            <pc:sldMk cId="2530023518" sldId="285"/>
            <ac:spMk id="3" creationId="{76277025-BDD9-4B80-9CED-9375A41150D3}"/>
          </ac:spMkLst>
        </pc:spChg>
      </pc:sldChg>
      <pc:sldChg chg="addSp modSp new mod setBg">
        <pc:chgData name="Moses Ngari" userId="e5e49f3a-dcb5-424b-b3d9-8c2d6030ca64" providerId="ADAL" clId="{03E25A8F-9A20-4213-A77D-F1967FE66384}" dt="2021-03-11T13:13:30.759" v="462" actId="27614"/>
        <pc:sldMkLst>
          <pc:docMk/>
          <pc:sldMk cId="1947655702" sldId="286"/>
        </pc:sldMkLst>
        <pc:spChg chg="mod">
          <ac:chgData name="Moses Ngari" userId="e5e49f3a-dcb5-424b-b3d9-8c2d6030ca64" providerId="ADAL" clId="{03E25A8F-9A20-4213-A77D-F1967FE66384}" dt="2021-03-11T13:13:25.826" v="461" actId="26606"/>
          <ac:spMkLst>
            <pc:docMk/>
            <pc:sldMk cId="1947655702" sldId="286"/>
            <ac:spMk id="2" creationId="{85736C70-97B3-4118-A754-C553930D6ED8}"/>
          </ac:spMkLst>
        </pc:spChg>
        <pc:spChg chg="mod">
          <ac:chgData name="Moses Ngari" userId="e5e49f3a-dcb5-424b-b3d9-8c2d6030ca64" providerId="ADAL" clId="{03E25A8F-9A20-4213-A77D-F1967FE66384}" dt="2021-03-11T13:13:25.826" v="461" actId="26606"/>
          <ac:spMkLst>
            <pc:docMk/>
            <pc:sldMk cId="1947655702" sldId="286"/>
            <ac:spMk id="3" creationId="{0B7DF28E-72C6-41DC-AA6B-5B4D102706F0}"/>
          </ac:spMkLst>
        </pc:spChg>
        <pc:spChg chg="add">
          <ac:chgData name="Moses Ngari" userId="e5e49f3a-dcb5-424b-b3d9-8c2d6030ca64" providerId="ADAL" clId="{03E25A8F-9A20-4213-A77D-F1967FE66384}" dt="2021-03-11T13:13:25.826" v="461" actId="26606"/>
          <ac:spMkLst>
            <pc:docMk/>
            <pc:sldMk cId="1947655702" sldId="286"/>
            <ac:spMk id="10" creationId="{F4C0B10B-D2C4-4A54-AFAD-3D27DF88BB37}"/>
          </ac:spMkLst>
        </pc:spChg>
        <pc:grpChg chg="add">
          <ac:chgData name="Moses Ngari" userId="e5e49f3a-dcb5-424b-b3d9-8c2d6030ca64" providerId="ADAL" clId="{03E25A8F-9A20-4213-A77D-F1967FE66384}" dt="2021-03-11T13:13:25.826" v="461" actId="26606"/>
          <ac:grpSpMkLst>
            <pc:docMk/>
            <pc:sldMk cId="1947655702" sldId="286"/>
            <ac:grpSpMk id="12" creationId="{B6BADB90-C74B-40D6-86DC-503F65FCE8DC}"/>
          </ac:grpSpMkLst>
        </pc:grpChg>
        <pc:picChg chg="add mod">
          <ac:chgData name="Moses Ngari" userId="e5e49f3a-dcb5-424b-b3d9-8c2d6030ca64" providerId="ADAL" clId="{03E25A8F-9A20-4213-A77D-F1967FE66384}" dt="2021-03-11T13:13:30.759" v="462" actId="27614"/>
          <ac:picMkLst>
            <pc:docMk/>
            <pc:sldMk cId="1947655702" sldId="286"/>
            <ac:picMk id="5" creationId="{4D71247E-9132-4BD6-B0F8-7CBB87C2BB18}"/>
          </ac:picMkLst>
        </pc:picChg>
      </pc:sldChg>
      <pc:sldChg chg="addSp delSp modSp new mod setBg">
        <pc:chgData name="Moses Ngari" userId="e5e49f3a-dcb5-424b-b3d9-8c2d6030ca64" providerId="ADAL" clId="{03E25A8F-9A20-4213-A77D-F1967FE66384}" dt="2021-03-11T13:15:20.758" v="476" actId="26606"/>
        <pc:sldMkLst>
          <pc:docMk/>
          <pc:sldMk cId="4127256606" sldId="287"/>
        </pc:sldMkLst>
        <pc:spChg chg="mod">
          <ac:chgData name="Moses Ngari" userId="e5e49f3a-dcb5-424b-b3d9-8c2d6030ca64" providerId="ADAL" clId="{03E25A8F-9A20-4213-A77D-F1967FE66384}" dt="2021-03-11T13:15:20.758" v="476" actId="26606"/>
          <ac:spMkLst>
            <pc:docMk/>
            <pc:sldMk cId="4127256606" sldId="287"/>
            <ac:spMk id="2" creationId="{E408BF1E-A77A-43A4-8F61-886C122FCED8}"/>
          </ac:spMkLst>
        </pc:spChg>
        <pc:spChg chg="mod">
          <ac:chgData name="Moses Ngari" userId="e5e49f3a-dcb5-424b-b3d9-8c2d6030ca64" providerId="ADAL" clId="{03E25A8F-9A20-4213-A77D-F1967FE66384}" dt="2021-03-11T13:15:20.758" v="476" actId="26606"/>
          <ac:spMkLst>
            <pc:docMk/>
            <pc:sldMk cId="4127256606" sldId="287"/>
            <ac:spMk id="3" creationId="{F5AA959F-45A4-4E38-A2FC-32D2C3A52B75}"/>
          </ac:spMkLst>
        </pc:spChg>
        <pc:spChg chg="add del">
          <ac:chgData name="Moses Ngari" userId="e5e49f3a-dcb5-424b-b3d9-8c2d6030ca64" providerId="ADAL" clId="{03E25A8F-9A20-4213-A77D-F1967FE66384}" dt="2021-03-11T13:14:34.188" v="469" actId="22"/>
          <ac:spMkLst>
            <pc:docMk/>
            <pc:sldMk cId="4127256606" sldId="287"/>
            <ac:spMk id="5" creationId="{82608ACC-C6F9-4B8B-A178-87F61BFD7261}"/>
          </ac:spMkLst>
        </pc:spChg>
        <pc:spChg chg="add del">
          <ac:chgData name="Moses Ngari" userId="e5e49f3a-dcb5-424b-b3d9-8c2d6030ca64" providerId="ADAL" clId="{03E25A8F-9A20-4213-A77D-F1967FE66384}" dt="2021-03-11T13:15:20.750" v="475" actId="26606"/>
          <ac:spMkLst>
            <pc:docMk/>
            <pc:sldMk cId="4127256606" sldId="287"/>
            <ac:spMk id="11" creationId="{B5FA7C47-B7C1-4D2E-AB49-ED23BA34BA83}"/>
          </ac:spMkLst>
        </pc:spChg>
        <pc:spChg chg="add del">
          <ac:chgData name="Moses Ngari" userId="e5e49f3a-dcb5-424b-b3d9-8c2d6030ca64" providerId="ADAL" clId="{03E25A8F-9A20-4213-A77D-F1967FE66384}" dt="2021-03-11T13:15:20.750" v="475" actId="26606"/>
          <ac:spMkLst>
            <pc:docMk/>
            <pc:sldMk cId="4127256606" sldId="287"/>
            <ac:spMk id="13" creationId="{596EE156-ABF1-4329-A6BA-03B4254E0877}"/>
          </ac:spMkLst>
        </pc:spChg>
        <pc:spChg chg="add del">
          <ac:chgData name="Moses Ngari" userId="e5e49f3a-dcb5-424b-b3d9-8c2d6030ca64" providerId="ADAL" clId="{03E25A8F-9A20-4213-A77D-F1967FE66384}" dt="2021-03-11T13:15:20.750" v="475" actId="26606"/>
          <ac:spMkLst>
            <pc:docMk/>
            <pc:sldMk cId="4127256606" sldId="287"/>
            <ac:spMk id="15" creationId="{19B9933F-AAB3-444A-8BB5-9CA194A8BC63}"/>
          </ac:spMkLst>
        </pc:spChg>
        <pc:spChg chg="add del">
          <ac:chgData name="Moses Ngari" userId="e5e49f3a-dcb5-424b-b3d9-8c2d6030ca64" providerId="ADAL" clId="{03E25A8F-9A20-4213-A77D-F1967FE66384}" dt="2021-03-11T13:15:20.750" v="475" actId="26606"/>
          <ac:spMkLst>
            <pc:docMk/>
            <pc:sldMk cId="4127256606" sldId="287"/>
            <ac:spMk id="17" creationId="{7D20183A-0B1D-4A1F-89B1-ADBEDBC6E54E}"/>
          </ac:spMkLst>
        </pc:spChg>
        <pc:spChg chg="add del">
          <ac:chgData name="Moses Ngari" userId="e5e49f3a-dcb5-424b-b3d9-8c2d6030ca64" providerId="ADAL" clId="{03E25A8F-9A20-4213-A77D-F1967FE66384}" dt="2021-03-11T13:15:20.750" v="475" actId="26606"/>
          <ac:spMkLst>
            <pc:docMk/>
            <pc:sldMk cId="4127256606" sldId="287"/>
            <ac:spMk id="19" creationId="{131031D3-26CD-4214-A9A4-5857EFA15A0C}"/>
          </ac:spMkLst>
        </pc:spChg>
        <pc:spChg chg="add">
          <ac:chgData name="Moses Ngari" userId="e5e49f3a-dcb5-424b-b3d9-8c2d6030ca64" providerId="ADAL" clId="{03E25A8F-9A20-4213-A77D-F1967FE66384}" dt="2021-03-11T13:15:20.758" v="476" actId="26606"/>
          <ac:spMkLst>
            <pc:docMk/>
            <pc:sldMk cId="4127256606" sldId="287"/>
            <ac:spMk id="21" creationId="{DD38EE57-B708-47C9-A4A4-E25F09FAB029}"/>
          </ac:spMkLst>
        </pc:spChg>
        <pc:grpChg chg="add">
          <ac:chgData name="Moses Ngari" userId="e5e49f3a-dcb5-424b-b3d9-8c2d6030ca64" providerId="ADAL" clId="{03E25A8F-9A20-4213-A77D-F1967FE66384}" dt="2021-03-11T13:15:20.758" v="476" actId="26606"/>
          <ac:grpSpMkLst>
            <pc:docMk/>
            <pc:sldMk cId="4127256606" sldId="287"/>
            <ac:grpSpMk id="22" creationId="{57A28182-58A5-4DBB-8F64-BD944BCA8154}"/>
          </ac:grpSpMkLst>
        </pc:grpChg>
        <pc:picChg chg="add mod">
          <ac:chgData name="Moses Ngari" userId="e5e49f3a-dcb5-424b-b3d9-8c2d6030ca64" providerId="ADAL" clId="{03E25A8F-9A20-4213-A77D-F1967FE66384}" dt="2021-03-11T13:15:20.758" v="476" actId="26606"/>
          <ac:picMkLst>
            <pc:docMk/>
            <pc:sldMk cId="4127256606" sldId="287"/>
            <ac:picMk id="6" creationId="{990FDCBB-9CFD-491D-B38B-CFD767ECD494}"/>
          </ac:picMkLst>
        </pc:picChg>
      </pc:sldChg>
      <pc:sldChg chg="addSp modSp new mod setBg">
        <pc:chgData name="Moses Ngari" userId="e5e49f3a-dcb5-424b-b3d9-8c2d6030ca64" providerId="ADAL" clId="{03E25A8F-9A20-4213-A77D-F1967FE66384}" dt="2021-03-11T13:16:43.785" v="486" actId="255"/>
        <pc:sldMkLst>
          <pc:docMk/>
          <pc:sldMk cId="997001770" sldId="288"/>
        </pc:sldMkLst>
        <pc:spChg chg="mod">
          <ac:chgData name="Moses Ngari" userId="e5e49f3a-dcb5-424b-b3d9-8c2d6030ca64" providerId="ADAL" clId="{03E25A8F-9A20-4213-A77D-F1967FE66384}" dt="2021-03-11T13:16:32.098" v="485" actId="26606"/>
          <ac:spMkLst>
            <pc:docMk/>
            <pc:sldMk cId="997001770" sldId="288"/>
            <ac:spMk id="2" creationId="{8402DEE2-123C-4686-851A-39691EF93CDB}"/>
          </ac:spMkLst>
        </pc:spChg>
        <pc:spChg chg="mod">
          <ac:chgData name="Moses Ngari" userId="e5e49f3a-dcb5-424b-b3d9-8c2d6030ca64" providerId="ADAL" clId="{03E25A8F-9A20-4213-A77D-F1967FE66384}" dt="2021-03-11T13:16:43.785" v="486" actId="255"/>
          <ac:spMkLst>
            <pc:docMk/>
            <pc:sldMk cId="997001770" sldId="288"/>
            <ac:spMk id="3" creationId="{1F3F3645-6461-4189-BA73-0C4E744ED0E8}"/>
          </ac:spMkLst>
        </pc:spChg>
        <pc:spChg chg="add">
          <ac:chgData name="Moses Ngari" userId="e5e49f3a-dcb5-424b-b3d9-8c2d6030ca64" providerId="ADAL" clId="{03E25A8F-9A20-4213-A77D-F1967FE66384}" dt="2021-03-11T13:16:32.098" v="485" actId="26606"/>
          <ac:spMkLst>
            <pc:docMk/>
            <pc:sldMk cId="997001770" sldId="288"/>
            <ac:spMk id="10" creationId="{32FD50D0-1315-48C4-BB87-7646B049A0FA}"/>
          </ac:spMkLst>
        </pc:spChg>
        <pc:grpChg chg="add">
          <ac:chgData name="Moses Ngari" userId="e5e49f3a-dcb5-424b-b3d9-8c2d6030ca64" providerId="ADAL" clId="{03E25A8F-9A20-4213-A77D-F1967FE66384}" dt="2021-03-11T13:16:32.098" v="485" actId="26606"/>
          <ac:grpSpMkLst>
            <pc:docMk/>
            <pc:sldMk cId="997001770" sldId="288"/>
            <ac:grpSpMk id="12" creationId="{CA83E95F-11F0-4EF3-B911-EC4A265F0826}"/>
          </ac:grpSpMkLst>
        </pc:grpChg>
        <pc:picChg chg="add mod">
          <ac:chgData name="Moses Ngari" userId="e5e49f3a-dcb5-424b-b3d9-8c2d6030ca64" providerId="ADAL" clId="{03E25A8F-9A20-4213-A77D-F1967FE66384}" dt="2021-03-11T13:16:32.098" v="485" actId="26606"/>
          <ac:picMkLst>
            <pc:docMk/>
            <pc:sldMk cId="997001770" sldId="288"/>
            <ac:picMk id="4" creationId="{5079EA49-48FA-4F95-9472-931DF8CE8C2F}"/>
          </ac:picMkLst>
        </pc:picChg>
        <pc:picChg chg="add mod">
          <ac:chgData name="Moses Ngari" userId="e5e49f3a-dcb5-424b-b3d9-8c2d6030ca64" providerId="ADAL" clId="{03E25A8F-9A20-4213-A77D-F1967FE66384}" dt="2021-03-11T13:16:32.098" v="485" actId="26606"/>
          <ac:picMkLst>
            <pc:docMk/>
            <pc:sldMk cId="997001770" sldId="288"/>
            <ac:picMk id="5" creationId="{AD9AA73D-8A66-4946-A0DE-C88FA83ED3EE}"/>
          </ac:picMkLst>
        </pc:picChg>
      </pc:sldChg>
      <pc:sldChg chg="addSp modSp new mod modAnim">
        <pc:chgData name="Moses Ngari" userId="e5e49f3a-dcb5-424b-b3d9-8c2d6030ca64" providerId="ADAL" clId="{03E25A8F-9A20-4213-A77D-F1967FE66384}" dt="2021-03-11T13:19:25.534" v="502" actId="1076"/>
        <pc:sldMkLst>
          <pc:docMk/>
          <pc:sldMk cId="3939763571" sldId="289"/>
        </pc:sldMkLst>
        <pc:spChg chg="mod">
          <ac:chgData name="Moses Ngari" userId="e5e49f3a-dcb5-424b-b3d9-8c2d6030ca64" providerId="ADAL" clId="{03E25A8F-9A20-4213-A77D-F1967FE66384}" dt="2021-03-11T13:18:18.122" v="491" actId="27636"/>
          <ac:spMkLst>
            <pc:docMk/>
            <pc:sldMk cId="3939763571" sldId="289"/>
            <ac:spMk id="2" creationId="{CA13B8C5-229A-4675-A191-893B81B1CF98}"/>
          </ac:spMkLst>
        </pc:spChg>
        <pc:spChg chg="mod">
          <ac:chgData name="Moses Ngari" userId="e5e49f3a-dcb5-424b-b3d9-8c2d6030ca64" providerId="ADAL" clId="{03E25A8F-9A20-4213-A77D-F1967FE66384}" dt="2021-03-11T13:18:35.774" v="493" actId="14100"/>
          <ac:spMkLst>
            <pc:docMk/>
            <pc:sldMk cId="3939763571" sldId="289"/>
            <ac:spMk id="3" creationId="{1FB393C5-AE9E-489D-8572-FE35FF632CC1}"/>
          </ac:spMkLst>
        </pc:spChg>
        <pc:spChg chg="add mod">
          <ac:chgData name="Moses Ngari" userId="e5e49f3a-dcb5-424b-b3d9-8c2d6030ca64" providerId="ADAL" clId="{03E25A8F-9A20-4213-A77D-F1967FE66384}" dt="2021-03-11T13:19:25.534" v="502" actId="1076"/>
          <ac:spMkLst>
            <pc:docMk/>
            <pc:sldMk cId="3939763571" sldId="289"/>
            <ac:spMk id="5" creationId="{DFBFC983-4F5F-4416-8A9A-DB170D8CBF37}"/>
          </ac:spMkLst>
        </pc:spChg>
        <pc:graphicFrameChg chg="add mod">
          <ac:chgData name="Moses Ngari" userId="e5e49f3a-dcb5-424b-b3d9-8c2d6030ca64" providerId="ADAL" clId="{03E25A8F-9A20-4213-A77D-F1967FE66384}" dt="2021-03-11T13:19:16.534" v="501" actId="1076"/>
          <ac:graphicFrameMkLst>
            <pc:docMk/>
            <pc:sldMk cId="3939763571" sldId="289"/>
            <ac:graphicFrameMk id="4" creationId="{9F354B57-D525-4BA3-B4D8-0CF18AA8434A}"/>
          </ac:graphicFrameMkLst>
        </pc:graphicFrameChg>
      </pc:sldChg>
      <pc:sldChg chg="addSp delSp modSp new mod setBg">
        <pc:chgData name="Moses Ngari" userId="e5e49f3a-dcb5-424b-b3d9-8c2d6030ca64" providerId="ADAL" clId="{03E25A8F-9A20-4213-A77D-F1967FE66384}" dt="2021-03-11T13:22:26.560" v="518" actId="20577"/>
        <pc:sldMkLst>
          <pc:docMk/>
          <pc:sldMk cId="3097985601" sldId="290"/>
        </pc:sldMkLst>
        <pc:spChg chg="mod">
          <ac:chgData name="Moses Ngari" userId="e5e49f3a-dcb5-424b-b3d9-8c2d6030ca64" providerId="ADAL" clId="{03E25A8F-9A20-4213-A77D-F1967FE66384}" dt="2021-03-11T13:22:22.131" v="517" actId="26606"/>
          <ac:spMkLst>
            <pc:docMk/>
            <pc:sldMk cId="3097985601" sldId="290"/>
            <ac:spMk id="2" creationId="{0AB3CD18-C72C-4EC0-96C6-4809182B11A3}"/>
          </ac:spMkLst>
        </pc:spChg>
        <pc:spChg chg="mod">
          <ac:chgData name="Moses Ngari" userId="e5e49f3a-dcb5-424b-b3d9-8c2d6030ca64" providerId="ADAL" clId="{03E25A8F-9A20-4213-A77D-F1967FE66384}" dt="2021-03-11T13:22:26.560" v="518" actId="20577"/>
          <ac:spMkLst>
            <pc:docMk/>
            <pc:sldMk cId="3097985601" sldId="290"/>
            <ac:spMk id="3" creationId="{86D61F9A-5291-4389-B493-081BF6D4F337}"/>
          </ac:spMkLst>
        </pc:spChg>
        <pc:spChg chg="add">
          <ac:chgData name="Moses Ngari" userId="e5e49f3a-dcb5-424b-b3d9-8c2d6030ca64" providerId="ADAL" clId="{03E25A8F-9A20-4213-A77D-F1967FE66384}" dt="2021-03-11T13:22:22.131" v="517" actId="26606"/>
          <ac:spMkLst>
            <pc:docMk/>
            <pc:sldMk cId="3097985601" sldId="290"/>
            <ac:spMk id="12" creationId="{DD38EE57-B708-47C9-A4A4-E25F09FAB029}"/>
          </ac:spMkLst>
        </pc:spChg>
        <pc:grpChg chg="add">
          <ac:chgData name="Moses Ngari" userId="e5e49f3a-dcb5-424b-b3d9-8c2d6030ca64" providerId="ADAL" clId="{03E25A8F-9A20-4213-A77D-F1967FE66384}" dt="2021-03-11T13:22:22.131" v="517" actId="26606"/>
          <ac:grpSpMkLst>
            <pc:docMk/>
            <pc:sldMk cId="3097985601" sldId="290"/>
            <ac:grpSpMk id="14" creationId="{57A28182-58A5-4DBB-8F64-BD944BCA8154}"/>
          </ac:grpSpMkLst>
        </pc:grpChg>
        <pc:picChg chg="add del">
          <ac:chgData name="Moses Ngari" userId="e5e49f3a-dcb5-424b-b3d9-8c2d6030ca64" providerId="ADAL" clId="{03E25A8F-9A20-4213-A77D-F1967FE66384}" dt="2021-03-11T13:21:39.962" v="513" actId="22"/>
          <ac:picMkLst>
            <pc:docMk/>
            <pc:sldMk cId="3097985601" sldId="290"/>
            <ac:picMk id="5" creationId="{494EFBBD-3DB2-4F6B-A2A0-DB80778E6BAC}"/>
          </ac:picMkLst>
        </pc:picChg>
        <pc:picChg chg="add mod">
          <ac:chgData name="Moses Ngari" userId="e5e49f3a-dcb5-424b-b3d9-8c2d6030ca64" providerId="ADAL" clId="{03E25A8F-9A20-4213-A77D-F1967FE66384}" dt="2021-03-11T13:22:22.131" v="517" actId="26606"/>
          <ac:picMkLst>
            <pc:docMk/>
            <pc:sldMk cId="3097985601" sldId="290"/>
            <ac:picMk id="7" creationId="{75BF5612-2300-425D-82AC-A3AE8424BD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419E-CD13-4851-8E93-9944124E3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C6CE7-BA8A-459F-A347-EC8E21BD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3B66-065D-4931-BDB3-07759D38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1665-5476-46D4-9484-0B936981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E396-A823-469F-B2A7-4890F86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076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EA74-0862-47EC-A8A9-DB341DAA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059BA-FE52-4187-9F69-1B0287C3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5884-5D5F-4881-864D-DCEF6067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AAC0-E42B-4F5D-B48D-E93DA9A6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C10D-BC51-4A91-A1D2-5FB8502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498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31933-F754-4CB0-A277-56B696037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DD2AC-897C-4F2E-86CA-B1A3DCC2D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58E1-EF23-4449-A429-C27FE51F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4975-CE1A-49C9-A976-7748C17E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343B-7BAC-4E9B-B006-218ECE75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6423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5D3F-C9B4-4EBA-9021-2D35B529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973A-45C8-4EA2-AB7B-446EDCCF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B789-C78F-4E2E-9E36-DC96F163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705E-9102-435A-A9D2-EE77D865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2F20-2594-4EE5-86A2-0388D0C8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88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6BEA-CF67-42D7-9340-99C87246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9F6EA-7684-4806-A8EA-CF0A7741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083E-F899-45FD-AE21-2CC5E404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3F4D-2ECC-4655-A719-0E52A400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7550-2BD1-4A87-AFA4-4095E3D1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4979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7C53-AE9B-44E8-BBFF-05C820B2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3474-0483-41AC-9AC2-D9EF71F4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51215-23EC-4C36-A767-EEEC16F8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2C76-B038-4560-8C72-2277D70F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00BE8-7BE0-4BEE-B1BD-4A3B9C91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A906-E1F2-437A-BF74-48B9AD56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819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377E-490B-415D-A038-772D3C8B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42F40-8CE5-4812-8380-D3B3EA06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2A383-F1FC-4C77-89CA-C49D1443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D1DDB-58C2-4B3B-A6AA-031DEF723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5142-2393-4A95-BE56-2795F7220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99190-2BD8-4382-8D32-AFA84A39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B389B-8CA5-4B94-A18A-2D3045E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CCC9D-92F8-40A2-B4FF-B385657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0708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42F6-792F-42AB-BD69-6C81A4E6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FA32D-FAAA-4A30-B344-F8339067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C36F8-B9A5-434B-9F6C-C8442075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9573F-13D6-4053-8CB0-C2D208D4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7773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869E0-06C5-4E05-B335-1A86CFAF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157B5-E6EA-4AE9-BE81-269640C9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30E7F-EC0B-4E80-B2ED-85DCB092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9054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B762-BD3D-4742-BA6F-547F19A8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ACE9-99C8-4882-9C79-035606E2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DEBC1-9AC9-4589-97F1-DA7222647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E78A9-1FAF-44CB-9D93-3A19DA36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F3EB-4C8D-4271-BD90-1A3EB1F7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D092-AC1B-4420-986F-55A37E79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380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6C1-BED1-40EA-9E5E-84EFAF28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01C9F-7845-4DA3-B1FA-41AB240B7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5B5B1-53D0-4F52-8160-DFAFD378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3EA3-31CC-46BC-B605-8FEB3039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DC51B-FC61-41C6-8C36-BEBF39C5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5E2A-2820-4C18-B03A-49028EDA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264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82C4A-B30A-403C-89A1-74D131DA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B221-980C-4950-A1CF-D9E461A9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448A-6296-4D0A-B617-DFCCB8FCD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7290-7EE7-4342-9A2F-83F60D07CF2B}" type="datetimeFigureOut">
              <a:rPr lang="en-KE" smtClean="0"/>
              <a:t>11/03/2021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CC25-6D6E-4410-9449-68879C3E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AA17-FDD1-4800-8A54-E8C529CF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DA62-DF63-48F8-875F-DA778CA1E8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844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97C9-71AF-4F60-8F7C-327550AA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Describing the data</a:t>
            </a:r>
            <a:endParaRPr lang="en-KE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46552-1085-4B5C-A6E8-5A579FB9B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Moses Ngari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8769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4EF9-E943-4A16-AB8F-7E2754EC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KE" sz="4400" dirty="0"/>
              <a:t>Data types and measures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5131-AE0D-48CB-B0F4-D727BAB2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KE" dirty="0"/>
              <a:t>The way that we can summarize data depends on the type of the data</a:t>
            </a:r>
          </a:p>
          <a:p>
            <a:pPr lvl="1" eaLnBrk="1" hangingPunct="1"/>
            <a:r>
              <a:rPr lang="en-US" altLang="en-KE" dirty="0"/>
              <a:t>e.g. what is the range of a categorical variable?</a:t>
            </a:r>
          </a:p>
          <a:p>
            <a:pPr lvl="2" eaLnBrk="1" hangingPunct="1"/>
            <a:r>
              <a:rPr lang="en-US" altLang="en-KE" dirty="0"/>
              <a:t>Does order change this?</a:t>
            </a:r>
          </a:p>
          <a:p>
            <a:pPr lvl="1" eaLnBrk="1" hangingPunct="1"/>
            <a:endParaRPr lang="en-US" altLang="en-KE" dirty="0"/>
          </a:p>
          <a:p>
            <a:pPr eaLnBrk="1" hangingPunct="1"/>
            <a:r>
              <a:rPr lang="en-US" altLang="en-KE" dirty="0"/>
              <a:t>However, we can always show a frequency distribution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375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2A82-8175-475D-BE1B-54A10346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KE" dirty="0"/>
              <a:t>Measures of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97C0-3F2E-49C7-9695-6FFF1C90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KE" sz="2800" dirty="0"/>
              <a:t>Distribution</a:t>
            </a:r>
          </a:p>
          <a:p>
            <a:pPr marL="0" indent="0" eaLnBrk="1" hangingPunct="1">
              <a:buNone/>
            </a:pPr>
            <a:endParaRPr lang="en-GB" altLang="en-KE" sz="2800" dirty="0"/>
          </a:p>
          <a:p>
            <a:pPr eaLnBrk="1" hangingPunct="1"/>
            <a:r>
              <a:rPr lang="en-GB" altLang="en-KE" sz="2800" dirty="0"/>
              <a:t>Centrality</a:t>
            </a:r>
          </a:p>
          <a:p>
            <a:pPr eaLnBrk="1" hangingPunct="1"/>
            <a:endParaRPr lang="en-GB" dirty="0"/>
          </a:p>
          <a:p>
            <a:r>
              <a:rPr lang="en-GB" altLang="en-KE" sz="2800" dirty="0"/>
              <a:t>Variability</a:t>
            </a:r>
          </a:p>
          <a:p>
            <a:pPr eaLnBrk="1" hangingPunct="1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6458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1F32-9D7B-41C2-9C60-E2061C7B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Distribution of data</a:t>
            </a:r>
            <a:br>
              <a:rPr lang="en-GB" dirty="0"/>
            </a:br>
            <a:r>
              <a:rPr lang="en-GB" sz="2800" dirty="0"/>
              <a:t>Continuous variable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1559-94C1-45C3-BCEC-51DB3323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93C6B0CB-D3CC-49C6-BC7A-BCA30AB10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6464"/>
              </p:ext>
            </p:extLst>
          </p:nvPr>
        </p:nvGraphicFramePr>
        <p:xfrm>
          <a:off x="3133725" y="1443038"/>
          <a:ext cx="5638800" cy="5297482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Percent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Cumulative Percent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0.27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0.67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0.07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0.97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1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AC50-890A-4FD4-9507-F75BA7D8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Distribution of data</a:t>
            </a:r>
            <a:br>
              <a:rPr lang="en-GB" dirty="0"/>
            </a:br>
            <a:r>
              <a:rPr lang="en-GB" sz="2800" dirty="0"/>
              <a:t>Categorical variable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4828-FE3C-46DA-83E5-0DE5A6AF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31ED85F7-DD47-4B72-BEF5-A7D7BD386E0A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133600"/>
          <a:ext cx="5181600" cy="129857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Percent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Cumulative Percent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Female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45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0052-E574-42B3-8304-62E8E816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Statistical measures</a:t>
            </a:r>
            <a:br>
              <a:rPr lang="en-GB" dirty="0"/>
            </a:br>
            <a:r>
              <a:rPr lang="en-GB" sz="3600" dirty="0"/>
              <a:t>Centrality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A1FF-ED83-4419-BCC7-951A1E07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altLang="en-KE" dirty="0"/>
              <a:t>There are three averages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KE" dirty="0"/>
              <a:t>Mean 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–"/>
            </a:pPr>
            <a:r>
              <a:rPr lang="en-GB" altLang="en-KE" dirty="0"/>
              <a:t>What we all “know” as the average 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r>
              <a:rPr lang="en-GB" altLang="en-KE" dirty="0">
                <a:sym typeface="Symbol" panose="05050102010706020507" pitchFamily="18" charset="2"/>
              </a:rPr>
              <a:t>i.e. sum of values/number of values</a:t>
            </a:r>
            <a:endParaRPr lang="en-GB" altLang="en-KE" dirty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KE" dirty="0"/>
              <a:t>Median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–"/>
            </a:pPr>
            <a:r>
              <a:rPr lang="en-GB" altLang="en-KE" dirty="0"/>
              <a:t>The value that divides a distribution into two equal parts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KE" dirty="0"/>
              <a:t>Mode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–"/>
            </a:pPr>
            <a:r>
              <a:rPr lang="en-GB" altLang="en-KE" dirty="0"/>
              <a:t>Shoe sizes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7935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DAC26-5635-45D8-B903-0711425E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easures of central tendency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D93B055-08EA-4B72-9128-9C506AA4B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F6C56-BED9-4F15-8EE3-B5CE9C7B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easures of central tendency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DA93BB-9107-452B-86EF-0ADA6B1C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585" y="1675227"/>
            <a:ext cx="1027883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107DE-8321-4782-972C-E21D3107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ibrary books illustrations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06610FE-C9E8-4620-81A9-659468340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09" y="1675227"/>
            <a:ext cx="8450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0615C-3957-41CC-A96F-4672531C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library books illustration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F821081-FFEE-4CC5-8C0A-32B8323E4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77571"/>
            <a:ext cx="10905066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6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B7C2C-B505-4722-B2A6-903612A4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library books illustrations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2DDB10-620B-45B5-88FE-BB94FF01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3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00A4-BCDD-424A-A286-47A20F99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KE" sz="6000" dirty="0"/>
              <a:t>Statistics</a:t>
            </a:r>
            <a:endParaRPr lang="en-K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6101-6A82-4DE9-A60F-1ABE5A86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KE" dirty="0"/>
              <a:t>A  science pertaining to the collection, analysis, interpretation &amp; presentation of data.</a:t>
            </a:r>
          </a:p>
          <a:p>
            <a:pPr eaLnBrk="1" hangingPunct="1"/>
            <a:endParaRPr lang="en-US" altLang="en-KE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KE" dirty="0"/>
              <a:t>           </a:t>
            </a:r>
            <a:r>
              <a:rPr lang="en-US" altLang="en-KE" b="1" i="1" dirty="0"/>
              <a:t>How do we achieve this?</a:t>
            </a:r>
          </a:p>
          <a:p>
            <a:pPr eaLnBrk="1" hangingPunct="1"/>
            <a:r>
              <a:rPr lang="en-US" altLang="en-KE" dirty="0"/>
              <a:t>Describing the data, basic features and obtain simple summaries, </a:t>
            </a:r>
            <a:r>
              <a:rPr lang="en-US" altLang="en-KE" dirty="0" err="1"/>
              <a:t>freq</a:t>
            </a:r>
            <a:endParaRPr lang="en-US" altLang="en-KE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KE" dirty="0">
                <a:solidFill>
                  <a:srgbClr val="FF0000"/>
                </a:solidFill>
              </a:rPr>
              <a:t>      </a:t>
            </a:r>
            <a:endParaRPr lang="en-US" altLang="en-KE" dirty="0"/>
          </a:p>
          <a:p>
            <a:pPr eaLnBrk="1" hangingPunct="1"/>
            <a:endParaRPr lang="en-US" altLang="en-KE" dirty="0"/>
          </a:p>
          <a:p>
            <a:pPr eaLnBrk="1" hangingPunct="1"/>
            <a:r>
              <a:rPr lang="en-US" altLang="en-KE" dirty="0"/>
              <a:t>Making inferences about a pop  from the data(sample)</a:t>
            </a:r>
          </a:p>
          <a:p>
            <a:endParaRPr lang="en-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46C83A-E4B1-4DA4-B336-00BAD27C70EE}"/>
              </a:ext>
            </a:extLst>
          </p:cNvPr>
          <p:cNvSpPr/>
          <p:nvPr/>
        </p:nvSpPr>
        <p:spPr>
          <a:xfrm>
            <a:off x="1247775" y="413385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Descriptive statistics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A3001-8F09-4B0E-BBA3-14123D3D5AC5}"/>
              </a:ext>
            </a:extLst>
          </p:cNvPr>
          <p:cNvSpPr/>
          <p:nvPr/>
        </p:nvSpPr>
        <p:spPr>
          <a:xfrm>
            <a:off x="1171575" y="5719763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Inferential statistics  </a:t>
            </a:r>
          </a:p>
        </p:txBody>
      </p:sp>
    </p:spTree>
    <p:extLst>
      <p:ext uri="{BB962C8B-B14F-4D97-AF65-F5344CB8AC3E}">
        <p14:creationId xmlns:p14="http://schemas.microsoft.com/office/powerpoint/2010/main" val="99438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3C99A-5CD8-4337-A647-94FEFC6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Measures of dispersion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E43E2B-93C9-4826-AF17-22E91E0E9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A7EB8C0-FD34-46FE-8D01-42EDEE91B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8" y="2962275"/>
            <a:ext cx="4306888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16891-C6AB-47C0-8F1C-6DE32F8C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38" y="2962275"/>
            <a:ext cx="5568950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251-AF46-4B06-B9A8-1D102C86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Variance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460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955FB-DBBD-40C3-9D1F-4EFAA1E4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7D1CEF8-A9EB-4C58-8F9D-204A728CE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DEA0-B012-484D-B250-CE6BDD7F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4B9F700-2833-46C7-AFBF-0DF350883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197" y="1675227"/>
            <a:ext cx="7203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1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F72B-87BD-4A5D-941B-EA4995BC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37"/>
            <a:ext cx="10515600" cy="930275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Standard deviation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55D3-3DA8-4AD7-879F-1261FD19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3161D-2496-42F4-A9C8-3C8A5EE8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95425"/>
            <a:ext cx="10782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3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80490-65A4-4527-A850-833B373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ariance to standard deviation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795A26D-C534-42FF-B05B-F13367004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375" y="1675227"/>
            <a:ext cx="72332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EC833-E536-4CC6-9E07-8E28D7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Measures of dispersion: Range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4805A-B290-45E8-BA4B-D646A156F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87623-DEDA-4EC4-BDCC-19E7695D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Measures of dispersion: Inter-Quartile Range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A5CC3-32B4-4F95-AACB-1B2578AE8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54778"/>
            <a:ext cx="10905066" cy="34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07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305819-7D9C-428F-BD82-21907390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714375"/>
            <a:ext cx="97917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76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B45A-FDB9-4506-B2F4-8CD3BC5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Graphical exploration of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7025-BDD9-4B80-9CED-9375A411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20065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800" dirty="0"/>
              <a:t>Bar graphs (for categorical data).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800" dirty="0"/>
              <a:t>Histograms to show the shape of continuous data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800" dirty="0"/>
              <a:t>Cumulative distribution frequency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800" dirty="0"/>
              <a:t>Box and whisker graphs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GB" altLang="en-KE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800" dirty="0"/>
              <a:t>For each graph we can compare our data with what we expect from the population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GB" altLang="en-KE" dirty="0"/>
              <a:t>Frequency of values.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GB" altLang="en-KE" dirty="0"/>
              <a:t>Distribution or shape.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3002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B0EA-1D45-4A44-BE65-396C3C9F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KE" dirty="0"/>
              <a:t>What is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4BCC-4500-4D6D-B800-ED7C098C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KE" dirty="0"/>
              <a:t>Data </a:t>
            </a:r>
            <a:r>
              <a:rPr lang="en-US" altLang="en-KE" dirty="0">
                <a:sym typeface="Wingdings" panose="05000000000000000000" pitchFamily="2" charset="2"/>
              </a:rPr>
              <a:t></a:t>
            </a:r>
            <a:r>
              <a:rPr lang="en-US" altLang="en-KE" dirty="0"/>
              <a:t> Observations </a:t>
            </a:r>
            <a:r>
              <a:rPr lang="en-US" altLang="en-KE" dirty="0">
                <a:sym typeface="Wingdings" panose="05000000000000000000" pitchFamily="2" charset="2"/>
              </a:rPr>
              <a:t></a:t>
            </a:r>
            <a:r>
              <a:rPr lang="en-US" altLang="en-KE" dirty="0"/>
              <a:t> Variables</a:t>
            </a:r>
            <a:endParaRPr lang="en-GB" altLang="en-KE" dirty="0"/>
          </a:p>
          <a:p>
            <a:pPr eaLnBrk="1" hangingPunct="1"/>
            <a:r>
              <a:rPr lang="en-US" altLang="en-KE" dirty="0"/>
              <a:t>Typically, observations are rows and variables are columns</a:t>
            </a:r>
            <a:endParaRPr lang="en-GB" altLang="en-KE" dirty="0"/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D8BC3-68BD-4506-B4EA-905E0E20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52" y="3532540"/>
            <a:ext cx="6822015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6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736C70-97B3-4118-A754-C553930D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altLang="en-KE" sz="4000">
                <a:solidFill>
                  <a:srgbClr val="FFFFFF"/>
                </a:solidFill>
              </a:rPr>
              <a:t>Bar charts for categorical data</a:t>
            </a:r>
            <a:br>
              <a:rPr lang="en-GB" altLang="en-KE" sz="4000">
                <a:solidFill>
                  <a:srgbClr val="FFFFFF"/>
                </a:solidFill>
              </a:rPr>
            </a:b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F28E-72C6-41DC-AA6B-5B4D1027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altLang="en-KE" sz="2400" dirty="0"/>
              <a:t>Bar charts show the number or frequency in each category.</a:t>
            </a:r>
          </a:p>
          <a:p>
            <a:endParaRPr lang="en-KE" sz="24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D71247E-9132-4BD6-B0F8-7CBB87C2B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9" r="-3" b="-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5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08BF1E-A77A-43A4-8F61-886C122F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altLang="en-KE" sz="4000">
                <a:solidFill>
                  <a:srgbClr val="FFFFFF"/>
                </a:solidFill>
              </a:rPr>
              <a:t>Histograms of continuous data</a:t>
            </a: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959F-45A4-4E38-A2FC-32D2C3A5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400" dirty="0"/>
              <a:t>For continuous variables, a histogram is the best way to explore the assumption of normality.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400" dirty="0"/>
              <a:t>Can show number of frequency (the shape is the same)</a:t>
            </a:r>
          </a:p>
          <a:p>
            <a:endParaRPr lang="en-KE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90FDCBB-9CFD-491D-B38B-CFD767EC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4513" y="2492376"/>
            <a:ext cx="4751162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256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FD50D0-1315-48C4-BB87-7646B049A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83E95F-11F0-4EF3-B911-EC4A265F0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4A5621C8-F0D7-4928-9BC5-B15B318AF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F55EE6D-8E4E-47F0-B7BC-D45AECE4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C2EC5D6B-2D05-4DDF-9E09-8814EA492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F7890FC4-3706-4665-B92A-D37982414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29EAEC-4EE8-4823-BBB4-9012708C8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02DEE2-123C-4686-851A-39691EF9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altLang="en-KE" sz="4000">
                <a:solidFill>
                  <a:srgbClr val="FFFFFF"/>
                </a:solidFill>
              </a:rPr>
              <a:t>Histograms of continuous data</a:t>
            </a: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645-6461-4189-BA73-0C4E744E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5"/>
            <a:ext cx="3385635" cy="3363846"/>
          </a:xfrm>
        </p:spPr>
        <p:txBody>
          <a:bodyPr anchor="ctr">
            <a:normAutofit/>
          </a:bodyPr>
          <a:lstStyle/>
          <a:p>
            <a:r>
              <a:rPr lang="en-GB" altLang="en-KE" dirty="0"/>
              <a:t>For counts, cytokine responses and other biological data, a log transformation may be needed </a:t>
            </a:r>
          </a:p>
          <a:p>
            <a:endParaRPr lang="en-KE" sz="20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079EA49-48FA-4F95-9472-931DF8CE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639" y="3230874"/>
            <a:ext cx="2650372" cy="1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AD9AA73D-8A66-4946-A0DE-C88FA83ED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7032" y="3219875"/>
            <a:ext cx="2657430" cy="19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001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B8C5-229A-4675-A191-893B81B1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KE" sz="4400" dirty="0">
                <a:solidFill>
                  <a:schemeClr val="tx2"/>
                </a:solidFill>
              </a:rPr>
              <a:t>Cumulative distribution functions</a:t>
            </a:r>
            <a:br>
              <a:rPr lang="en-GB" altLang="en-KE" sz="4400" dirty="0">
                <a:solidFill>
                  <a:schemeClr val="tx2"/>
                </a:solidFill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3C5-AE9E-489D-8572-FE35FF63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en-GB" altLang="en-KE" dirty="0"/>
              <a:t>A cumulative frequency graph can be shown.  Need to generate a new variable with the cumulative distribution function (CDF)</a:t>
            </a:r>
          </a:p>
          <a:p>
            <a:endParaRPr lang="en-KE" dirty="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9F354B57-D525-4BA3-B4D8-0CF18AA84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71214"/>
              </p:ext>
            </p:extLst>
          </p:nvPr>
        </p:nvGraphicFramePr>
        <p:xfrm>
          <a:off x="5219700" y="2223940"/>
          <a:ext cx="5400675" cy="3953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734056" imgH="2001012" progId="Word.Picture.8">
                  <p:embed/>
                </p:oleObj>
              </mc:Choice>
              <mc:Fallback>
                <p:oleObj name="Picture" r:id="rId2" imgW="2734056" imgH="2001012" progId="Word.Picture.8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9F354B57-D525-4BA3-B4D8-0CF18AA84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23940"/>
                        <a:ext cx="5400675" cy="3953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8">
            <a:extLst>
              <a:ext uri="{FF2B5EF4-FFF2-40B4-BE49-F238E27FC236}">
                <a16:creationId xmlns:a16="http://schemas.microsoft.com/office/drawing/2014/main" id="{DFBFC983-4F5F-4416-8A9A-DB170D8C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7" y="3732213"/>
            <a:ext cx="2268538" cy="360362"/>
          </a:xfrm>
          <a:prstGeom prst="wedgeRoundRectCallout">
            <a:avLst>
              <a:gd name="adj1" fmla="val 103884"/>
              <a:gd name="adj2" fmla="val 2400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KE" dirty="0"/>
              <a:t>Median at 50%</a:t>
            </a:r>
          </a:p>
        </p:txBody>
      </p:sp>
    </p:spTree>
    <p:extLst>
      <p:ext uri="{BB962C8B-B14F-4D97-AF65-F5344CB8AC3E}">
        <p14:creationId xmlns:p14="http://schemas.microsoft.com/office/powerpoint/2010/main" val="39397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B3CD18-C72C-4EC0-96C6-4809182B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altLang="en-KE" sz="4000">
                <a:solidFill>
                  <a:srgbClr val="FFFFFF"/>
                </a:solidFill>
              </a:rPr>
              <a:t>Box and whisker graphs</a:t>
            </a:r>
            <a:br>
              <a:rPr lang="en-GB" altLang="en-KE" sz="4000">
                <a:solidFill>
                  <a:srgbClr val="FFFFFF"/>
                </a:solidFill>
              </a:rPr>
            </a:b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1F9A-5291-4389-B493-081BF6D4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400" dirty="0"/>
              <a:t>A box and whisker graph shows the median, interquartile range and extreme values.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GB" altLang="en-KE" sz="24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KE" sz="2400" dirty="0"/>
              <a:t>It is suitable for skewed data, where it may not be correct to show mean and standard deviations. </a:t>
            </a:r>
          </a:p>
          <a:p>
            <a:endParaRPr lang="en-K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F5612-2300-425D-82AC-A3AE8424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2581215"/>
            <a:ext cx="4802404" cy="33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967F-545A-41E3-B1E6-8A109DBD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KE" dirty="0"/>
              <a:t>Classes of variables</a:t>
            </a:r>
            <a:br>
              <a:rPr lang="en-GB" altLang="en-KE" dirty="0"/>
            </a:br>
            <a:r>
              <a:rPr lang="en-GB" altLang="en-KE" sz="2400" dirty="0"/>
              <a:t>Outcomes &amp; Exposures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67B9-90B7-4173-B6A8-D83BC238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KE" dirty="0"/>
              <a:t>An </a:t>
            </a:r>
            <a:r>
              <a:rPr lang="en-GB" altLang="en-KE" b="1" dirty="0">
                <a:solidFill>
                  <a:srgbClr val="009900"/>
                </a:solidFill>
              </a:rPr>
              <a:t>Outcome</a:t>
            </a:r>
            <a:r>
              <a:rPr lang="en-GB" altLang="en-KE" dirty="0"/>
              <a:t> is the variable of interest</a:t>
            </a:r>
          </a:p>
          <a:p>
            <a:pPr lvl="1" eaLnBrk="1" hangingPunct="1"/>
            <a:r>
              <a:rPr lang="en-GB" altLang="en-KE" dirty="0"/>
              <a:t>E.g. death, illness, recovery of health, positive on laboratory test</a:t>
            </a:r>
          </a:p>
          <a:p>
            <a:pPr lvl="1" eaLnBrk="1" hangingPunct="1"/>
            <a:endParaRPr lang="en-GB" altLang="en-KE" dirty="0"/>
          </a:p>
          <a:p>
            <a:pPr eaLnBrk="1" hangingPunct="1"/>
            <a:r>
              <a:rPr lang="en-GB" altLang="en-KE" dirty="0"/>
              <a:t>An </a:t>
            </a:r>
            <a:r>
              <a:rPr lang="en-GB" altLang="en-KE" b="1" dirty="0">
                <a:solidFill>
                  <a:schemeClr val="accent2"/>
                </a:solidFill>
              </a:rPr>
              <a:t>Exposure</a:t>
            </a:r>
            <a:r>
              <a:rPr lang="en-GB" altLang="en-KE" dirty="0"/>
              <a:t> is a variable that we wish to investigate </a:t>
            </a:r>
            <a:r>
              <a:rPr lang="en-GB" altLang="en-KE" i="1" u="sng" dirty="0"/>
              <a:t>in relationship to</a:t>
            </a:r>
            <a:r>
              <a:rPr lang="en-GB" altLang="en-KE" dirty="0"/>
              <a:t> an outcome</a:t>
            </a:r>
          </a:p>
          <a:p>
            <a:pPr lvl="1" eaLnBrk="1" hangingPunct="1"/>
            <a:r>
              <a:rPr lang="en-GB" altLang="en-KE" dirty="0"/>
              <a:t>E.g. age, weight, infected with </a:t>
            </a:r>
            <a:r>
              <a:rPr lang="en-GB" altLang="en-KE" i="1" dirty="0"/>
              <a:t>p. falciparum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778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E1B6-9859-46DE-BADC-364D05F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pPr algn="ctr"/>
            <a:r>
              <a:rPr lang="en-GB" altLang="en-KE" dirty="0"/>
              <a:t>Variable types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1D72-1D41-48BB-A893-AB6AD837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/>
              <a:t>Variables have a type</a:t>
            </a:r>
            <a:r>
              <a:rPr lang="en-GB" sz="2800" dirty="0"/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GB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GB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GB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GB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GB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GB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GB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GB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2800" dirty="0"/>
              <a:t>The type of  a variable determines how we explore them</a:t>
            </a:r>
          </a:p>
          <a:p>
            <a:endParaRPr lang="en-KE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45D3856-7A93-4119-8F68-E6B4EA27C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29597"/>
              </p:ext>
            </p:extLst>
          </p:nvPr>
        </p:nvGraphicFramePr>
        <p:xfrm>
          <a:off x="3695700" y="2369343"/>
          <a:ext cx="4953000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42857" imgH="2219635" progId="PBrush">
                  <p:embed/>
                </p:oleObj>
              </mc:Choice>
              <mc:Fallback>
                <p:oleObj name="Bitmap Image" r:id="rId2" imgW="4142857" imgH="2219635" progId="PBrush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F45D3856-7A93-4119-8F68-E6B4EA27C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369343"/>
                        <a:ext cx="4953000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45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5F87-FEA7-455D-90C7-409FB395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168400"/>
          </a:xfrm>
        </p:spPr>
        <p:txBody>
          <a:bodyPr/>
          <a:lstStyle/>
          <a:p>
            <a:pPr algn="ctr"/>
            <a:r>
              <a:rPr lang="en-GB" altLang="en-KE" dirty="0"/>
              <a:t>Categorical variables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33C9-64E5-4760-BCF8-A8662311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KE" sz="4000" dirty="0"/>
              <a:t>Data that consist of only </a:t>
            </a:r>
            <a:r>
              <a:rPr lang="en-GB" altLang="en-KE" sz="4000" b="1" dirty="0"/>
              <a:t>small number</a:t>
            </a:r>
            <a:r>
              <a:rPr lang="en-GB" altLang="en-KE" sz="4000" dirty="0"/>
              <a:t> of values corresponding to a </a:t>
            </a:r>
            <a:r>
              <a:rPr lang="en-GB" altLang="en-KE" sz="4000" b="1" dirty="0"/>
              <a:t>specific category value or label</a:t>
            </a:r>
            <a:r>
              <a:rPr lang="en-GB" altLang="en-KE" sz="4000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GB" altLang="en-KE" sz="4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KE" sz="2800" dirty="0"/>
              <a:t>Ask yourself whether you can state out loud all the possible values of your variable without taking a breath. If you can, you have a pretty good indication that your data are categorical. In a study of breast feeding in pre-term infants, there are a variety of categorical variables: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KE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KE" sz="2800" dirty="0"/>
              <a:t>Sex (male/female);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KE" sz="2800" dirty="0"/>
              <a:t>Working status(employed, not employed);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KE" sz="2800" dirty="0"/>
              <a:t>Education level (None, primary, secondary, tertiary)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KE" dirty="0"/>
              <a:t>M</a:t>
            </a:r>
            <a:r>
              <a:rPr lang="en-GB" altLang="en-KE" sz="2800" dirty="0"/>
              <a:t>arital status (single, married, divorced, widowed)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3690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8638-3B82-46C2-B8AF-CDCDB47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KE" dirty="0"/>
              <a:t>Continuous variables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FB23-4D66-4809-B952-2DFD7124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KE" sz="4000" dirty="0"/>
              <a:t>Data that consist of a </a:t>
            </a:r>
            <a:r>
              <a:rPr lang="en-GB" altLang="en-KE" sz="4000" b="1" dirty="0"/>
              <a:t>large number of values</a:t>
            </a:r>
            <a:r>
              <a:rPr lang="en-GB" altLang="en-KE" sz="4000" dirty="0"/>
              <a:t>, with </a:t>
            </a:r>
            <a:r>
              <a:rPr lang="en-GB" altLang="en-KE" sz="4000" b="1" dirty="0"/>
              <a:t>no particular category label</a:t>
            </a:r>
            <a:r>
              <a:rPr lang="en-GB" altLang="en-KE" sz="4000" dirty="0"/>
              <a:t> attached to any particular data value.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KE" sz="4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KE" sz="2800" dirty="0"/>
              <a:t>Ask yourself if your data can conceptually take on any value inside some interval. If it can, you have a good indication that your data are continuous. In the same study of breast feeding in pre-term infants, there are a variety of continuous variables: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KE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KE" sz="2800" dirty="0"/>
              <a:t>the infant's </a:t>
            </a:r>
            <a:r>
              <a:rPr lang="en-GB" altLang="en-KE" sz="2800" b="1" dirty="0"/>
              <a:t>birth weight in grams</a:t>
            </a:r>
            <a:r>
              <a:rPr lang="en-GB" altLang="en-KE" sz="28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KE" b="1" dirty="0"/>
              <a:t>A</a:t>
            </a:r>
            <a:r>
              <a:rPr lang="en-GB" altLang="en-KE" sz="2800" b="1" dirty="0"/>
              <a:t>ge in years</a:t>
            </a:r>
            <a:r>
              <a:rPr lang="en-GB" altLang="en-KE" sz="2800" dirty="0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KE" sz="2800" dirty="0"/>
              <a:t>Math scores from 0 to 100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KE" dirty="0"/>
              <a:t>CD4 counts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KE" sz="2800" dirty="0"/>
              <a:t>Haemoglobin level in g/dl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1874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21E8-FA09-48FB-9894-CCC8C9AA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1325563"/>
          </a:xfrm>
        </p:spPr>
        <p:txBody>
          <a:bodyPr/>
          <a:lstStyle/>
          <a:p>
            <a:pPr algn="ctr"/>
            <a:r>
              <a:rPr lang="en-GB" altLang="en-KE" dirty="0"/>
              <a:t>Describing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6484-F58C-4E31-8288-F8C136E3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KE" dirty="0"/>
              <a:t>Distributions</a:t>
            </a:r>
          </a:p>
          <a:p>
            <a:pPr lvl="1" eaLnBrk="1" hangingPunct="1"/>
            <a:r>
              <a:rPr lang="en-GB" altLang="en-KE" dirty="0"/>
              <a:t>Tables and Graphs</a:t>
            </a:r>
          </a:p>
          <a:p>
            <a:pPr lvl="1" eaLnBrk="1" hangingPunct="1"/>
            <a:endParaRPr lang="en-GB" altLang="en-KE" dirty="0"/>
          </a:p>
          <a:p>
            <a:pPr eaLnBrk="1" hangingPunct="1"/>
            <a:r>
              <a:rPr lang="en-GB" altLang="en-KE" dirty="0"/>
              <a:t>Statistics</a:t>
            </a:r>
          </a:p>
          <a:p>
            <a:pPr lvl="1" eaLnBrk="1" hangingPunct="1"/>
            <a:r>
              <a:rPr lang="en-GB" altLang="en-KE" dirty="0"/>
              <a:t>Mean, median</a:t>
            </a:r>
          </a:p>
          <a:p>
            <a:pPr lvl="1" eaLnBrk="1" hangingPunct="1"/>
            <a:r>
              <a:rPr lang="en-GB" altLang="en-KE" dirty="0"/>
              <a:t>Range, quartiles, variance &amp; standard deviation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0298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AD33-FAB6-4563-84E2-75CD0928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Measures of Data: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Completeness and validity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C339-9AB3-4A88-8CB0-CE3C58CD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KE" dirty="0"/>
              <a:t>Prior to any kind of statistical analysis, one must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KE" dirty="0"/>
              <a:t>Determine completeness of data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KE" dirty="0"/>
              <a:t>Identify data elements that are questionable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KE" dirty="0"/>
              <a:t>Recode questionable data elements to “missing” or “unknown” values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617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817</Words>
  <Application>Microsoft Office PowerPoint</Application>
  <PresentationFormat>Widescreen</PresentationFormat>
  <Paragraphs>186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LMSans12-Regular</vt:lpstr>
      <vt:lpstr>Times New Roman</vt:lpstr>
      <vt:lpstr>Office Theme</vt:lpstr>
      <vt:lpstr>Bitmap Image</vt:lpstr>
      <vt:lpstr>Microsoft Word Picture</vt:lpstr>
      <vt:lpstr>Describing the data</vt:lpstr>
      <vt:lpstr>Statistics</vt:lpstr>
      <vt:lpstr>What is data</vt:lpstr>
      <vt:lpstr>Classes of variables Outcomes &amp; Exposures</vt:lpstr>
      <vt:lpstr>Variable types</vt:lpstr>
      <vt:lpstr>Categorical variables</vt:lpstr>
      <vt:lpstr>Continuous variables</vt:lpstr>
      <vt:lpstr>Describing Data</vt:lpstr>
      <vt:lpstr>Measures of Data:  Completeness and validity</vt:lpstr>
      <vt:lpstr>Data types and measures</vt:lpstr>
      <vt:lpstr>Measures of data</vt:lpstr>
      <vt:lpstr>Distribution of data Continuous variable</vt:lpstr>
      <vt:lpstr>Distribution of data Categorical variable</vt:lpstr>
      <vt:lpstr>Statistical measures Centrality</vt:lpstr>
      <vt:lpstr>Measures of central tendency</vt:lpstr>
      <vt:lpstr>Measures of central tendency</vt:lpstr>
      <vt:lpstr>Library books illustrations</vt:lpstr>
      <vt:lpstr>library books illustration</vt:lpstr>
      <vt:lpstr>library books illustrations</vt:lpstr>
      <vt:lpstr>Measures of dispersion</vt:lpstr>
      <vt:lpstr>Variance</vt:lpstr>
      <vt:lpstr>Variance</vt:lpstr>
      <vt:lpstr>Variance</vt:lpstr>
      <vt:lpstr>Standard deviation</vt:lpstr>
      <vt:lpstr>Variance to standard deviation</vt:lpstr>
      <vt:lpstr>Measures of dispersion: Range</vt:lpstr>
      <vt:lpstr>Measures of dispersion: Inter-Quartile Range</vt:lpstr>
      <vt:lpstr>PowerPoint Presentation</vt:lpstr>
      <vt:lpstr>Graphical exploration of data</vt:lpstr>
      <vt:lpstr>Bar charts for categorical data </vt:lpstr>
      <vt:lpstr>Histograms of continuous data</vt:lpstr>
      <vt:lpstr>Histograms of continuous data</vt:lpstr>
      <vt:lpstr>Cumulative distribution functions </vt:lpstr>
      <vt:lpstr>Box and whisker graphs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the data</dc:title>
  <dc:creator>Moses Ngari</dc:creator>
  <cp:lastModifiedBy>Moses Ngari</cp:lastModifiedBy>
  <cp:revision>1</cp:revision>
  <dcterms:created xsi:type="dcterms:W3CDTF">2021-03-11T13:16:32Z</dcterms:created>
  <dcterms:modified xsi:type="dcterms:W3CDTF">2021-03-11T13:22:40Z</dcterms:modified>
</cp:coreProperties>
</file>