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81" r:id="rId22"/>
    <p:sldId id="282" r:id="rId23"/>
    <p:sldId id="275" r:id="rId24"/>
    <p:sldId id="276" r:id="rId25"/>
    <p:sldId id="277" r:id="rId26"/>
    <p:sldId id="278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2" r:id="rId35"/>
    <p:sldId id="324" r:id="rId36"/>
    <p:sldId id="315" r:id="rId37"/>
    <p:sldId id="326" r:id="rId38"/>
    <p:sldId id="290" r:id="rId39"/>
    <p:sldId id="332" r:id="rId40"/>
    <p:sldId id="327" r:id="rId41"/>
    <p:sldId id="328" r:id="rId42"/>
    <p:sldId id="330" r:id="rId43"/>
    <p:sldId id="331" r:id="rId44"/>
    <p:sldId id="329" r:id="rId45"/>
    <p:sldId id="317" r:id="rId4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8D2AE-36CF-47A8-9449-5B91B45A2F67}" v="8" dt="2021-03-16T20:07:55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 Ngari" userId="e5e49f3a-dcb5-424b-b3d9-8c2d6030ca64" providerId="ADAL" clId="{4C28D2AE-36CF-47A8-9449-5B91B45A2F67}"/>
    <pc:docChg chg="undo custSel mod addSld modSld">
      <pc:chgData name="Moses Ngari" userId="e5e49f3a-dcb5-424b-b3d9-8c2d6030ca64" providerId="ADAL" clId="{4C28D2AE-36CF-47A8-9449-5B91B45A2F67}" dt="2021-03-17T05:57:20.312" v="472" actId="1076"/>
      <pc:docMkLst>
        <pc:docMk/>
      </pc:docMkLst>
      <pc:sldChg chg="modSp new mod">
        <pc:chgData name="Moses Ngari" userId="e5e49f3a-dcb5-424b-b3d9-8c2d6030ca64" providerId="ADAL" clId="{4C28D2AE-36CF-47A8-9449-5B91B45A2F67}" dt="2021-03-16T17:34:43.905" v="5"/>
        <pc:sldMkLst>
          <pc:docMk/>
          <pc:sldMk cId="1752369327" sldId="267"/>
        </pc:sldMkLst>
        <pc:spChg chg="mod">
          <ac:chgData name="Moses Ngari" userId="e5e49f3a-dcb5-424b-b3d9-8c2d6030ca64" providerId="ADAL" clId="{4C28D2AE-36CF-47A8-9449-5B91B45A2F67}" dt="2021-03-16T17:34:31.108" v="4" actId="14100"/>
          <ac:spMkLst>
            <pc:docMk/>
            <pc:sldMk cId="1752369327" sldId="267"/>
            <ac:spMk id="2" creationId="{64788D50-3EA6-4CD9-9F16-95BAF8B9DE7E}"/>
          </ac:spMkLst>
        </pc:spChg>
        <pc:spChg chg="mod">
          <ac:chgData name="Moses Ngari" userId="e5e49f3a-dcb5-424b-b3d9-8c2d6030ca64" providerId="ADAL" clId="{4C28D2AE-36CF-47A8-9449-5B91B45A2F67}" dt="2021-03-16T17:34:43.905" v="5"/>
          <ac:spMkLst>
            <pc:docMk/>
            <pc:sldMk cId="1752369327" sldId="267"/>
            <ac:spMk id="3" creationId="{DE6B7947-449C-42E4-91F6-EA3D45AF13A7}"/>
          </ac:spMkLst>
        </pc:spChg>
      </pc:sldChg>
      <pc:sldChg chg="addSp modSp new mod">
        <pc:chgData name="Moses Ngari" userId="e5e49f3a-dcb5-424b-b3d9-8c2d6030ca64" providerId="ADAL" clId="{4C28D2AE-36CF-47A8-9449-5B91B45A2F67}" dt="2021-03-16T17:35:36.421" v="12" actId="1076"/>
        <pc:sldMkLst>
          <pc:docMk/>
          <pc:sldMk cId="3553557061" sldId="268"/>
        </pc:sldMkLst>
        <pc:spChg chg="mod">
          <ac:chgData name="Moses Ngari" userId="e5e49f3a-dcb5-424b-b3d9-8c2d6030ca64" providerId="ADAL" clId="{4C28D2AE-36CF-47A8-9449-5B91B45A2F67}" dt="2021-03-16T17:35:07.521" v="9" actId="1076"/>
          <ac:spMkLst>
            <pc:docMk/>
            <pc:sldMk cId="3553557061" sldId="268"/>
            <ac:spMk id="2" creationId="{C7DE9853-0030-4ABB-BE5E-8456F10D6541}"/>
          </ac:spMkLst>
        </pc:spChg>
        <pc:spChg chg="mod">
          <ac:chgData name="Moses Ngari" userId="e5e49f3a-dcb5-424b-b3d9-8c2d6030ca64" providerId="ADAL" clId="{4C28D2AE-36CF-47A8-9449-5B91B45A2F67}" dt="2021-03-16T17:35:19.102" v="10"/>
          <ac:spMkLst>
            <pc:docMk/>
            <pc:sldMk cId="3553557061" sldId="268"/>
            <ac:spMk id="3" creationId="{53179D0C-FBCD-4F74-AE88-FAAE0C92B980}"/>
          </ac:spMkLst>
        </pc:spChg>
        <pc:picChg chg="add mod">
          <ac:chgData name="Moses Ngari" userId="e5e49f3a-dcb5-424b-b3d9-8c2d6030ca64" providerId="ADAL" clId="{4C28D2AE-36CF-47A8-9449-5B91B45A2F67}" dt="2021-03-16T17:35:36.421" v="12" actId="1076"/>
          <ac:picMkLst>
            <pc:docMk/>
            <pc:sldMk cId="3553557061" sldId="268"/>
            <ac:picMk id="4" creationId="{384BC087-8271-405D-8926-770202171BB7}"/>
          </ac:picMkLst>
        </pc:picChg>
        <pc:picChg chg="add mod">
          <ac:chgData name="Moses Ngari" userId="e5e49f3a-dcb5-424b-b3d9-8c2d6030ca64" providerId="ADAL" clId="{4C28D2AE-36CF-47A8-9449-5B91B45A2F67}" dt="2021-03-16T17:35:36.421" v="12" actId="1076"/>
          <ac:picMkLst>
            <pc:docMk/>
            <pc:sldMk cId="3553557061" sldId="268"/>
            <ac:picMk id="5" creationId="{5212AC63-3AA7-444A-A9CB-12F3B58C0D9D}"/>
          </ac:picMkLst>
        </pc:picChg>
        <pc:picChg chg="add mod">
          <ac:chgData name="Moses Ngari" userId="e5e49f3a-dcb5-424b-b3d9-8c2d6030ca64" providerId="ADAL" clId="{4C28D2AE-36CF-47A8-9449-5B91B45A2F67}" dt="2021-03-16T17:35:36.421" v="12" actId="1076"/>
          <ac:picMkLst>
            <pc:docMk/>
            <pc:sldMk cId="3553557061" sldId="268"/>
            <ac:picMk id="6" creationId="{CDA739DA-06B9-49DB-9486-018E06B58BB3}"/>
          </ac:picMkLst>
        </pc:picChg>
      </pc:sldChg>
      <pc:sldChg chg="addSp delSp modSp new mod setBg">
        <pc:chgData name="Moses Ngari" userId="e5e49f3a-dcb5-424b-b3d9-8c2d6030ca64" providerId="ADAL" clId="{4C28D2AE-36CF-47A8-9449-5B91B45A2F67}" dt="2021-03-16T17:37:04.420" v="22" actId="1076"/>
        <pc:sldMkLst>
          <pc:docMk/>
          <pc:sldMk cId="4007372303" sldId="269"/>
        </pc:sldMkLst>
        <pc:spChg chg="mod">
          <ac:chgData name="Moses Ngari" userId="e5e49f3a-dcb5-424b-b3d9-8c2d6030ca64" providerId="ADAL" clId="{4C28D2AE-36CF-47A8-9449-5B91B45A2F67}" dt="2021-03-16T17:36:51.866" v="19" actId="26606"/>
          <ac:spMkLst>
            <pc:docMk/>
            <pc:sldMk cId="4007372303" sldId="269"/>
            <ac:spMk id="2" creationId="{DC3294C0-B1FD-436A-B6CC-4C364A96C974}"/>
          </ac:spMkLst>
        </pc:spChg>
        <pc:spChg chg="del mod ord">
          <ac:chgData name="Moses Ngari" userId="e5e49f3a-dcb5-424b-b3d9-8c2d6030ca64" providerId="ADAL" clId="{4C28D2AE-36CF-47A8-9449-5B91B45A2F67}" dt="2021-03-16T17:36:54.582" v="20" actId="478"/>
          <ac:spMkLst>
            <pc:docMk/>
            <pc:sldMk cId="4007372303" sldId="269"/>
            <ac:spMk id="3" creationId="{F4EA1DCF-B610-490F-A5BF-E1A97EB32FAF}"/>
          </ac:spMkLst>
        </pc:spChg>
        <pc:spChg chg="add">
          <ac:chgData name="Moses Ngari" userId="e5e49f3a-dcb5-424b-b3d9-8c2d6030ca64" providerId="ADAL" clId="{4C28D2AE-36CF-47A8-9449-5B91B45A2F67}" dt="2021-03-16T17:36:51.866" v="19" actId="26606"/>
          <ac:spMkLst>
            <pc:docMk/>
            <pc:sldMk cId="4007372303" sldId="269"/>
            <ac:spMk id="10" creationId="{EBF87945-A001-489F-9D9B-7D9435F0B9CA}"/>
          </ac:spMkLst>
        </pc:spChg>
        <pc:picChg chg="add mod">
          <ac:chgData name="Moses Ngari" userId="e5e49f3a-dcb5-424b-b3d9-8c2d6030ca64" providerId="ADAL" clId="{4C28D2AE-36CF-47A8-9449-5B91B45A2F67}" dt="2021-03-16T17:37:04.420" v="22" actId="1076"/>
          <ac:picMkLst>
            <pc:docMk/>
            <pc:sldMk cId="4007372303" sldId="269"/>
            <ac:picMk id="5" creationId="{419D89A8-F9EB-4545-80D4-42338C0362A3}"/>
          </ac:picMkLst>
        </pc:picChg>
      </pc:sldChg>
      <pc:sldChg chg="modSp new mod">
        <pc:chgData name="Moses Ngari" userId="e5e49f3a-dcb5-424b-b3d9-8c2d6030ca64" providerId="ADAL" clId="{4C28D2AE-36CF-47A8-9449-5B91B45A2F67}" dt="2021-03-16T17:47:27.423" v="45" actId="255"/>
        <pc:sldMkLst>
          <pc:docMk/>
          <pc:sldMk cId="4250160480" sldId="270"/>
        </pc:sldMkLst>
        <pc:spChg chg="mod">
          <ac:chgData name="Moses Ngari" userId="e5e49f3a-dcb5-424b-b3d9-8c2d6030ca64" providerId="ADAL" clId="{4C28D2AE-36CF-47A8-9449-5B91B45A2F67}" dt="2021-03-16T17:47:27.423" v="45" actId="255"/>
          <ac:spMkLst>
            <pc:docMk/>
            <pc:sldMk cId="4250160480" sldId="270"/>
            <ac:spMk id="2" creationId="{6FA2DCBC-B277-4575-8AE8-D413BAE0D95E}"/>
          </ac:spMkLst>
        </pc:spChg>
        <pc:spChg chg="mod">
          <ac:chgData name="Moses Ngari" userId="e5e49f3a-dcb5-424b-b3d9-8c2d6030ca64" providerId="ADAL" clId="{4C28D2AE-36CF-47A8-9449-5B91B45A2F67}" dt="2021-03-16T17:47:17.706" v="44" actId="20577"/>
          <ac:spMkLst>
            <pc:docMk/>
            <pc:sldMk cId="4250160480" sldId="270"/>
            <ac:spMk id="3" creationId="{907032DE-361B-4865-9876-F71FAB8ADA70}"/>
          </ac:spMkLst>
        </pc:spChg>
      </pc:sldChg>
      <pc:sldChg chg="addSp delSp modSp new mod setBg">
        <pc:chgData name="Moses Ngari" userId="e5e49f3a-dcb5-424b-b3d9-8c2d6030ca64" providerId="ADAL" clId="{4C28D2AE-36CF-47A8-9449-5B91B45A2F67}" dt="2021-03-16T17:50:52.970" v="94" actId="27614"/>
        <pc:sldMkLst>
          <pc:docMk/>
          <pc:sldMk cId="1805408917" sldId="271"/>
        </pc:sldMkLst>
        <pc:spChg chg="mod">
          <ac:chgData name="Moses Ngari" userId="e5e49f3a-dcb5-424b-b3d9-8c2d6030ca64" providerId="ADAL" clId="{4C28D2AE-36CF-47A8-9449-5B91B45A2F67}" dt="2021-03-16T17:50:48.660" v="92" actId="26606"/>
          <ac:spMkLst>
            <pc:docMk/>
            <pc:sldMk cId="1805408917" sldId="271"/>
            <ac:spMk id="2" creationId="{091121F7-729A-492E-9557-F43FE70569E0}"/>
          </ac:spMkLst>
        </pc:spChg>
        <pc:spChg chg="del mod">
          <ac:chgData name="Moses Ngari" userId="e5e49f3a-dcb5-424b-b3d9-8c2d6030ca64" providerId="ADAL" clId="{4C28D2AE-36CF-47A8-9449-5B91B45A2F67}" dt="2021-03-16T17:50:45.002" v="91" actId="478"/>
          <ac:spMkLst>
            <pc:docMk/>
            <pc:sldMk cId="1805408917" sldId="271"/>
            <ac:spMk id="3" creationId="{CF7621C5-7517-4884-A1F5-51A25485A31D}"/>
          </ac:spMkLst>
        </pc:spChg>
        <pc:spChg chg="add del">
          <ac:chgData name="Moses Ngari" userId="e5e49f3a-dcb5-424b-b3d9-8c2d6030ca64" providerId="ADAL" clId="{4C28D2AE-36CF-47A8-9449-5B91B45A2F67}" dt="2021-03-16T17:50:48.660" v="92" actId="26606"/>
          <ac:spMkLst>
            <pc:docMk/>
            <pc:sldMk cId="1805408917" sldId="271"/>
            <ac:spMk id="12" creationId="{5E52985E-2553-471E-82AA-5ED7A329890A}"/>
          </ac:spMkLst>
        </pc:spChg>
        <pc:spChg chg="add">
          <ac:chgData name="Moses Ngari" userId="e5e49f3a-dcb5-424b-b3d9-8c2d6030ca64" providerId="ADAL" clId="{4C28D2AE-36CF-47A8-9449-5B91B45A2F67}" dt="2021-03-16T17:50:48.660" v="92" actId="26606"/>
          <ac:spMkLst>
            <pc:docMk/>
            <pc:sldMk cId="1805408917" sldId="271"/>
            <ac:spMk id="19" creationId="{823AC064-BC96-4F32-8AE1-B2FD38754823}"/>
          </ac:spMkLst>
        </pc:spChg>
        <pc:picChg chg="add mod ord">
          <ac:chgData name="Moses Ngari" userId="e5e49f3a-dcb5-424b-b3d9-8c2d6030ca64" providerId="ADAL" clId="{4C28D2AE-36CF-47A8-9449-5B91B45A2F67}" dt="2021-03-16T17:50:52.970" v="94" actId="27614"/>
          <ac:picMkLst>
            <pc:docMk/>
            <pc:sldMk cId="1805408917" sldId="271"/>
            <ac:picMk id="5" creationId="{2BCB03CA-C68A-4BD0-B1F9-22DBEFACC316}"/>
          </ac:picMkLst>
        </pc:picChg>
        <pc:picChg chg="add mod ord">
          <ac:chgData name="Moses Ngari" userId="e5e49f3a-dcb5-424b-b3d9-8c2d6030ca64" providerId="ADAL" clId="{4C28D2AE-36CF-47A8-9449-5B91B45A2F67}" dt="2021-03-16T17:50:52.343" v="93" actId="27614"/>
          <ac:picMkLst>
            <pc:docMk/>
            <pc:sldMk cId="1805408917" sldId="271"/>
            <ac:picMk id="7" creationId="{8F678D6A-7D71-43DA-AFAD-0F956D4D30A2}"/>
          </ac:picMkLst>
        </pc:picChg>
        <pc:cxnChg chg="add del">
          <ac:chgData name="Moses Ngari" userId="e5e49f3a-dcb5-424b-b3d9-8c2d6030ca64" providerId="ADAL" clId="{4C28D2AE-36CF-47A8-9449-5B91B45A2F67}" dt="2021-03-16T17:50:48.660" v="92" actId="26606"/>
          <ac:cxnSpMkLst>
            <pc:docMk/>
            <pc:sldMk cId="1805408917" sldId="271"/>
            <ac:cxnSpMk id="14" creationId="{DAE3ABC6-4042-4293-A7DF-F01181363B7E}"/>
          </ac:cxnSpMkLst>
        </pc:cxnChg>
        <pc:cxnChg chg="add">
          <ac:chgData name="Moses Ngari" userId="e5e49f3a-dcb5-424b-b3d9-8c2d6030ca64" providerId="ADAL" clId="{4C28D2AE-36CF-47A8-9449-5B91B45A2F67}" dt="2021-03-16T17:50:48.660" v="92" actId="26606"/>
          <ac:cxnSpMkLst>
            <pc:docMk/>
            <pc:sldMk cId="1805408917" sldId="271"/>
            <ac:cxnSpMk id="21" creationId="{7E7C77BC-7138-40B1-A15B-20F57A494629}"/>
          </ac:cxnSpMkLst>
        </pc:cxnChg>
        <pc:cxnChg chg="add">
          <ac:chgData name="Moses Ngari" userId="e5e49f3a-dcb5-424b-b3d9-8c2d6030ca64" providerId="ADAL" clId="{4C28D2AE-36CF-47A8-9449-5B91B45A2F67}" dt="2021-03-16T17:50:48.660" v="92" actId="26606"/>
          <ac:cxnSpMkLst>
            <pc:docMk/>
            <pc:sldMk cId="1805408917" sldId="271"/>
            <ac:cxnSpMk id="23" creationId="{DB146403-F3D6-484B-B2ED-97F9565D0370}"/>
          </ac:cxnSpMkLst>
        </pc:cxnChg>
      </pc:sldChg>
      <pc:sldChg chg="modSp new mod">
        <pc:chgData name="Moses Ngari" userId="e5e49f3a-dcb5-424b-b3d9-8c2d6030ca64" providerId="ADAL" clId="{4C28D2AE-36CF-47A8-9449-5B91B45A2F67}" dt="2021-03-16T17:54:42.843" v="108" actId="207"/>
        <pc:sldMkLst>
          <pc:docMk/>
          <pc:sldMk cId="3030434796" sldId="272"/>
        </pc:sldMkLst>
        <pc:spChg chg="mod">
          <ac:chgData name="Moses Ngari" userId="e5e49f3a-dcb5-424b-b3d9-8c2d6030ca64" providerId="ADAL" clId="{4C28D2AE-36CF-47A8-9449-5B91B45A2F67}" dt="2021-03-16T17:53:02.718" v="101" actId="14100"/>
          <ac:spMkLst>
            <pc:docMk/>
            <pc:sldMk cId="3030434796" sldId="272"/>
            <ac:spMk id="2" creationId="{26569EDB-4B64-4CD3-9279-9E1F85E719C2}"/>
          </ac:spMkLst>
        </pc:spChg>
        <pc:spChg chg="mod">
          <ac:chgData name="Moses Ngari" userId="e5e49f3a-dcb5-424b-b3d9-8c2d6030ca64" providerId="ADAL" clId="{4C28D2AE-36CF-47A8-9449-5B91B45A2F67}" dt="2021-03-16T17:54:42.843" v="108" actId="207"/>
          <ac:spMkLst>
            <pc:docMk/>
            <pc:sldMk cId="3030434796" sldId="272"/>
            <ac:spMk id="3" creationId="{221D0FC0-3FAB-4DC1-B13D-2891E010239F}"/>
          </ac:spMkLst>
        </pc:spChg>
      </pc:sldChg>
      <pc:sldChg chg="addSp modSp new mod">
        <pc:chgData name="Moses Ngari" userId="e5e49f3a-dcb5-424b-b3d9-8c2d6030ca64" providerId="ADAL" clId="{4C28D2AE-36CF-47A8-9449-5B91B45A2F67}" dt="2021-03-16T17:58:23.669" v="121" actId="14100"/>
        <pc:sldMkLst>
          <pc:docMk/>
          <pc:sldMk cId="3705605925" sldId="273"/>
        </pc:sldMkLst>
        <pc:spChg chg="add mod">
          <ac:chgData name="Moses Ngari" userId="e5e49f3a-dcb5-424b-b3d9-8c2d6030ca64" providerId="ADAL" clId="{4C28D2AE-36CF-47A8-9449-5B91B45A2F67}" dt="2021-03-16T17:55:46.875" v="114" actId="14100"/>
          <ac:spMkLst>
            <pc:docMk/>
            <pc:sldMk cId="3705605925" sldId="273"/>
            <ac:spMk id="3" creationId="{8F122AF6-781E-493D-AA6C-AAFDCC48DE92}"/>
          </ac:spMkLst>
        </pc:spChg>
        <pc:spChg chg="add mod">
          <ac:chgData name="Moses Ngari" userId="e5e49f3a-dcb5-424b-b3d9-8c2d6030ca64" providerId="ADAL" clId="{4C28D2AE-36CF-47A8-9449-5B91B45A2F67}" dt="2021-03-16T17:57:17.040" v="118" actId="114"/>
          <ac:spMkLst>
            <pc:docMk/>
            <pc:sldMk cId="3705605925" sldId="273"/>
            <ac:spMk id="5" creationId="{76C8B3C0-F8F9-4917-8EEC-3804A00585B9}"/>
          </ac:spMkLst>
        </pc:spChg>
        <pc:picChg chg="add mod">
          <ac:chgData name="Moses Ngari" userId="e5e49f3a-dcb5-424b-b3d9-8c2d6030ca64" providerId="ADAL" clId="{4C28D2AE-36CF-47A8-9449-5B91B45A2F67}" dt="2021-03-16T17:58:23.669" v="121" actId="14100"/>
          <ac:picMkLst>
            <pc:docMk/>
            <pc:sldMk cId="3705605925" sldId="273"/>
            <ac:picMk id="7" creationId="{A781B0B1-6A40-442E-8202-CAB7EE85D98E}"/>
          </ac:picMkLst>
        </pc:picChg>
      </pc:sldChg>
      <pc:sldChg chg="modSp new mod">
        <pc:chgData name="Moses Ngari" userId="e5e49f3a-dcb5-424b-b3d9-8c2d6030ca64" providerId="ADAL" clId="{4C28D2AE-36CF-47A8-9449-5B91B45A2F67}" dt="2021-03-16T18:01:03.820" v="133" actId="255"/>
        <pc:sldMkLst>
          <pc:docMk/>
          <pc:sldMk cId="3873784204" sldId="274"/>
        </pc:sldMkLst>
        <pc:spChg chg="mod">
          <ac:chgData name="Moses Ngari" userId="e5e49f3a-dcb5-424b-b3d9-8c2d6030ca64" providerId="ADAL" clId="{4C28D2AE-36CF-47A8-9449-5B91B45A2F67}" dt="2021-03-16T17:59:47.552" v="130" actId="1076"/>
          <ac:spMkLst>
            <pc:docMk/>
            <pc:sldMk cId="3873784204" sldId="274"/>
            <ac:spMk id="2" creationId="{6BC49186-C0BD-4AB6-9B11-2E4442A6AA51}"/>
          </ac:spMkLst>
        </pc:spChg>
        <pc:spChg chg="mod">
          <ac:chgData name="Moses Ngari" userId="e5e49f3a-dcb5-424b-b3d9-8c2d6030ca64" providerId="ADAL" clId="{4C28D2AE-36CF-47A8-9449-5B91B45A2F67}" dt="2021-03-16T18:01:03.820" v="133" actId="255"/>
          <ac:spMkLst>
            <pc:docMk/>
            <pc:sldMk cId="3873784204" sldId="274"/>
            <ac:spMk id="3" creationId="{D04E2645-A0F4-45D8-BAFA-0E00DAE7F73A}"/>
          </ac:spMkLst>
        </pc:spChg>
      </pc:sldChg>
      <pc:sldChg chg="addSp delSp modSp new mod setBg">
        <pc:chgData name="Moses Ngari" userId="e5e49f3a-dcb5-424b-b3d9-8c2d6030ca64" providerId="ADAL" clId="{4C28D2AE-36CF-47A8-9449-5B91B45A2F67}" dt="2021-03-16T18:02:34.758" v="147" actId="26606"/>
        <pc:sldMkLst>
          <pc:docMk/>
          <pc:sldMk cId="293375092" sldId="275"/>
        </pc:sldMkLst>
        <pc:spChg chg="mod">
          <ac:chgData name="Moses Ngari" userId="e5e49f3a-dcb5-424b-b3d9-8c2d6030ca64" providerId="ADAL" clId="{4C28D2AE-36CF-47A8-9449-5B91B45A2F67}" dt="2021-03-16T18:02:34.758" v="147" actId="26606"/>
          <ac:spMkLst>
            <pc:docMk/>
            <pc:sldMk cId="293375092" sldId="275"/>
            <ac:spMk id="2" creationId="{9F46697C-2E80-471D-9CE0-2121EEED8463}"/>
          </ac:spMkLst>
        </pc:spChg>
        <pc:spChg chg="add del mod">
          <ac:chgData name="Moses Ngari" userId="e5e49f3a-dcb5-424b-b3d9-8c2d6030ca64" providerId="ADAL" clId="{4C28D2AE-36CF-47A8-9449-5B91B45A2F67}" dt="2021-03-16T18:02:34.758" v="147" actId="26606"/>
          <ac:spMkLst>
            <pc:docMk/>
            <pc:sldMk cId="293375092" sldId="275"/>
            <ac:spMk id="3" creationId="{48BB60D3-94CA-45B2-BF15-F8257C43915E}"/>
          </ac:spMkLst>
        </pc:spChg>
        <pc:spChg chg="add del">
          <ac:chgData name="Moses Ngari" userId="e5e49f3a-dcb5-424b-b3d9-8c2d6030ca64" providerId="ADAL" clId="{4C28D2AE-36CF-47A8-9449-5B91B45A2F67}" dt="2021-03-16T18:02:34.758" v="147" actId="26606"/>
          <ac:spMkLst>
            <pc:docMk/>
            <pc:sldMk cId="293375092" sldId="275"/>
            <ac:spMk id="12" creationId="{7F57BEA8-497D-4AA8-8A18-BDCD696B25FE}"/>
          </ac:spMkLst>
        </pc:spChg>
        <pc:picChg chg="add mod">
          <ac:chgData name="Moses Ngari" userId="e5e49f3a-dcb5-424b-b3d9-8c2d6030ca64" providerId="ADAL" clId="{4C28D2AE-36CF-47A8-9449-5B91B45A2F67}" dt="2021-03-16T18:02:34.758" v="147" actId="26606"/>
          <ac:picMkLst>
            <pc:docMk/>
            <pc:sldMk cId="293375092" sldId="275"/>
            <ac:picMk id="5" creationId="{8445C7F2-B8FD-422C-8F51-5E67A120BB74}"/>
          </ac:picMkLst>
        </pc:picChg>
        <pc:cxnChg chg="add del">
          <ac:chgData name="Moses Ngari" userId="e5e49f3a-dcb5-424b-b3d9-8c2d6030ca64" providerId="ADAL" clId="{4C28D2AE-36CF-47A8-9449-5B91B45A2F67}" dt="2021-03-16T18:02:34.758" v="147" actId="26606"/>
          <ac:cxnSpMkLst>
            <pc:docMk/>
            <pc:sldMk cId="293375092" sldId="275"/>
            <ac:cxnSpMk id="10" creationId="{D2E961F1-4A28-4A5F-BBD4-6E400E5E6C75}"/>
          </ac:cxnSpMkLst>
        </pc:cxnChg>
        <pc:cxnChg chg="add del">
          <ac:chgData name="Moses Ngari" userId="e5e49f3a-dcb5-424b-b3d9-8c2d6030ca64" providerId="ADAL" clId="{4C28D2AE-36CF-47A8-9449-5B91B45A2F67}" dt="2021-03-16T18:02:34.758" v="147" actId="26606"/>
          <ac:cxnSpMkLst>
            <pc:docMk/>
            <pc:sldMk cId="293375092" sldId="275"/>
            <ac:cxnSpMk id="14" creationId="{A82415D3-DDE5-4D63-8CB3-23A5EC581B27}"/>
          </ac:cxnSpMkLst>
        </pc:cxnChg>
        <pc:cxnChg chg="add del">
          <ac:chgData name="Moses Ngari" userId="e5e49f3a-dcb5-424b-b3d9-8c2d6030ca64" providerId="ADAL" clId="{4C28D2AE-36CF-47A8-9449-5B91B45A2F67}" dt="2021-03-16T18:02:34.758" v="147" actId="26606"/>
          <ac:cxnSpMkLst>
            <pc:docMk/>
            <pc:sldMk cId="293375092" sldId="275"/>
            <ac:cxnSpMk id="16" creationId="{AD7193FB-6AE6-4B3B-8F89-56B55DD63B4D}"/>
          </ac:cxnSpMkLst>
        </pc:cxnChg>
      </pc:sldChg>
      <pc:sldChg chg="addSp modSp new mod setBg">
        <pc:chgData name="Moses Ngari" userId="e5e49f3a-dcb5-424b-b3d9-8c2d6030ca64" providerId="ADAL" clId="{4C28D2AE-36CF-47A8-9449-5B91B45A2F67}" dt="2021-03-16T18:07:15.241" v="151" actId="27614"/>
        <pc:sldMkLst>
          <pc:docMk/>
          <pc:sldMk cId="1788510486" sldId="276"/>
        </pc:sldMkLst>
        <pc:spChg chg="add">
          <ac:chgData name="Moses Ngari" userId="e5e49f3a-dcb5-424b-b3d9-8c2d6030ca64" providerId="ADAL" clId="{4C28D2AE-36CF-47A8-9449-5B91B45A2F67}" dt="2021-03-16T18:07:12.720" v="150" actId="26606"/>
          <ac:spMkLst>
            <pc:docMk/>
            <pc:sldMk cId="1788510486" sldId="276"/>
            <ac:spMk id="8" creationId="{B9FF99BD-075F-4761-A995-6FC574BD25EA}"/>
          </ac:spMkLst>
        </pc:spChg>
        <pc:spChg chg="add">
          <ac:chgData name="Moses Ngari" userId="e5e49f3a-dcb5-424b-b3d9-8c2d6030ca64" providerId="ADAL" clId="{4C28D2AE-36CF-47A8-9449-5B91B45A2F67}" dt="2021-03-16T18:07:12.720" v="150" actId="26606"/>
          <ac:spMkLst>
            <pc:docMk/>
            <pc:sldMk cId="1788510486" sldId="276"/>
            <ac:spMk id="10" creationId="{A7B21A54-9BA3-4EA9-B460-5A829ADD9051}"/>
          </ac:spMkLst>
        </pc:spChg>
        <pc:spChg chg="add">
          <ac:chgData name="Moses Ngari" userId="e5e49f3a-dcb5-424b-b3d9-8c2d6030ca64" providerId="ADAL" clId="{4C28D2AE-36CF-47A8-9449-5B91B45A2F67}" dt="2021-03-16T18:07:12.720" v="150" actId="26606"/>
          <ac:spMkLst>
            <pc:docMk/>
            <pc:sldMk cId="1788510486" sldId="276"/>
            <ac:spMk id="12" creationId="{6FA8F714-B9D8-488A-8CCA-E9948FF913A9}"/>
          </ac:spMkLst>
        </pc:spChg>
        <pc:picChg chg="add mod">
          <ac:chgData name="Moses Ngari" userId="e5e49f3a-dcb5-424b-b3d9-8c2d6030ca64" providerId="ADAL" clId="{4C28D2AE-36CF-47A8-9449-5B91B45A2F67}" dt="2021-03-16T18:07:15.241" v="151" actId="27614"/>
          <ac:picMkLst>
            <pc:docMk/>
            <pc:sldMk cId="1788510486" sldId="276"/>
            <ac:picMk id="3" creationId="{C7400D5F-E52D-4707-B2D1-E69E9142E316}"/>
          </ac:picMkLst>
        </pc:picChg>
      </pc:sldChg>
      <pc:sldChg chg="addSp modSp new mod setBg">
        <pc:chgData name="Moses Ngari" userId="e5e49f3a-dcb5-424b-b3d9-8c2d6030ca64" providerId="ADAL" clId="{4C28D2AE-36CF-47A8-9449-5B91B45A2F67}" dt="2021-03-16T18:08:30.742" v="155" actId="27614"/>
        <pc:sldMkLst>
          <pc:docMk/>
          <pc:sldMk cId="1946927732" sldId="277"/>
        </pc:sldMkLst>
        <pc:spChg chg="add">
          <ac:chgData name="Moses Ngari" userId="e5e49f3a-dcb5-424b-b3d9-8c2d6030ca64" providerId="ADAL" clId="{4C28D2AE-36CF-47A8-9449-5B91B45A2F67}" dt="2021-03-16T18:08:21.248" v="154" actId="26606"/>
          <ac:spMkLst>
            <pc:docMk/>
            <pc:sldMk cId="1946927732" sldId="277"/>
            <ac:spMk id="8" creationId="{B9FF99BD-075F-4761-A995-6FC574BD25EA}"/>
          </ac:spMkLst>
        </pc:spChg>
        <pc:spChg chg="add">
          <ac:chgData name="Moses Ngari" userId="e5e49f3a-dcb5-424b-b3d9-8c2d6030ca64" providerId="ADAL" clId="{4C28D2AE-36CF-47A8-9449-5B91B45A2F67}" dt="2021-03-16T18:08:21.248" v="154" actId="26606"/>
          <ac:spMkLst>
            <pc:docMk/>
            <pc:sldMk cId="1946927732" sldId="277"/>
            <ac:spMk id="10" creationId="{A7B21A54-9BA3-4EA9-B460-5A829ADD9051}"/>
          </ac:spMkLst>
        </pc:spChg>
        <pc:spChg chg="add">
          <ac:chgData name="Moses Ngari" userId="e5e49f3a-dcb5-424b-b3d9-8c2d6030ca64" providerId="ADAL" clId="{4C28D2AE-36CF-47A8-9449-5B91B45A2F67}" dt="2021-03-16T18:08:21.248" v="154" actId="26606"/>
          <ac:spMkLst>
            <pc:docMk/>
            <pc:sldMk cId="1946927732" sldId="277"/>
            <ac:spMk id="12" creationId="{6FA8F714-B9D8-488A-8CCA-E9948FF913A9}"/>
          </ac:spMkLst>
        </pc:spChg>
        <pc:picChg chg="add mod">
          <ac:chgData name="Moses Ngari" userId="e5e49f3a-dcb5-424b-b3d9-8c2d6030ca64" providerId="ADAL" clId="{4C28D2AE-36CF-47A8-9449-5B91B45A2F67}" dt="2021-03-16T18:08:30.742" v="155" actId="27614"/>
          <ac:picMkLst>
            <pc:docMk/>
            <pc:sldMk cId="1946927732" sldId="277"/>
            <ac:picMk id="3" creationId="{CA1B4907-B98B-419A-BDFC-3A8C41DEB422}"/>
          </ac:picMkLst>
        </pc:picChg>
      </pc:sldChg>
      <pc:sldChg chg="addSp delSp modSp new mod setBg">
        <pc:chgData name="Moses Ngari" userId="e5e49f3a-dcb5-424b-b3d9-8c2d6030ca64" providerId="ADAL" clId="{4C28D2AE-36CF-47A8-9449-5B91B45A2F67}" dt="2021-03-16T19:13:43.681" v="188" actId="27614"/>
        <pc:sldMkLst>
          <pc:docMk/>
          <pc:sldMk cId="1432297813" sldId="278"/>
        </pc:sldMkLst>
        <pc:spChg chg="mod">
          <ac:chgData name="Moses Ngari" userId="e5e49f3a-dcb5-424b-b3d9-8c2d6030ca64" providerId="ADAL" clId="{4C28D2AE-36CF-47A8-9449-5B91B45A2F67}" dt="2021-03-16T19:13:40.652" v="187" actId="26606"/>
          <ac:spMkLst>
            <pc:docMk/>
            <pc:sldMk cId="1432297813" sldId="278"/>
            <ac:spMk id="2" creationId="{CBD004C6-5B19-4CCB-AFF6-7A58CAD254D2}"/>
          </ac:spMkLst>
        </pc:spChg>
        <pc:spChg chg="del">
          <ac:chgData name="Moses Ngari" userId="e5e49f3a-dcb5-424b-b3d9-8c2d6030ca64" providerId="ADAL" clId="{4C28D2AE-36CF-47A8-9449-5B91B45A2F67}" dt="2021-03-16T19:13:40.652" v="187" actId="26606"/>
          <ac:spMkLst>
            <pc:docMk/>
            <pc:sldMk cId="1432297813" sldId="278"/>
            <ac:spMk id="3" creationId="{92F190E2-EAE9-4210-97A6-6983B4E4A61B}"/>
          </ac:spMkLst>
        </pc:spChg>
        <pc:spChg chg="add">
          <ac:chgData name="Moses Ngari" userId="e5e49f3a-dcb5-424b-b3d9-8c2d6030ca64" providerId="ADAL" clId="{4C28D2AE-36CF-47A8-9449-5B91B45A2F67}" dt="2021-03-16T19:13:40.652" v="187" actId="26606"/>
          <ac:spMkLst>
            <pc:docMk/>
            <pc:sldMk cId="1432297813" sldId="278"/>
            <ac:spMk id="12" creationId="{7F57BEA8-497D-4AA8-8A18-BDCD696B25FE}"/>
          </ac:spMkLst>
        </pc:spChg>
        <pc:picChg chg="add mod">
          <ac:chgData name="Moses Ngari" userId="e5e49f3a-dcb5-424b-b3d9-8c2d6030ca64" providerId="ADAL" clId="{4C28D2AE-36CF-47A8-9449-5B91B45A2F67}" dt="2021-03-16T19:13:43.681" v="188" actId="27614"/>
          <ac:picMkLst>
            <pc:docMk/>
            <pc:sldMk cId="1432297813" sldId="278"/>
            <ac:picMk id="5" creationId="{5D29CB00-B013-4981-9EE9-D0B61EE8B580}"/>
          </ac:picMkLst>
        </pc:picChg>
        <pc:cxnChg chg="add">
          <ac:chgData name="Moses Ngari" userId="e5e49f3a-dcb5-424b-b3d9-8c2d6030ca64" providerId="ADAL" clId="{4C28D2AE-36CF-47A8-9449-5B91B45A2F67}" dt="2021-03-16T19:13:40.652" v="187" actId="26606"/>
          <ac:cxnSpMkLst>
            <pc:docMk/>
            <pc:sldMk cId="1432297813" sldId="278"/>
            <ac:cxnSpMk id="10" creationId="{D2E961F1-4A28-4A5F-BBD4-6E400E5E6C75}"/>
          </ac:cxnSpMkLst>
        </pc:cxnChg>
        <pc:cxnChg chg="add">
          <ac:chgData name="Moses Ngari" userId="e5e49f3a-dcb5-424b-b3d9-8c2d6030ca64" providerId="ADAL" clId="{4C28D2AE-36CF-47A8-9449-5B91B45A2F67}" dt="2021-03-16T19:13:40.652" v="187" actId="26606"/>
          <ac:cxnSpMkLst>
            <pc:docMk/>
            <pc:sldMk cId="1432297813" sldId="278"/>
            <ac:cxnSpMk id="14" creationId="{A82415D3-DDE5-4D63-8CB3-23A5EC581B27}"/>
          </ac:cxnSpMkLst>
        </pc:cxnChg>
        <pc:cxnChg chg="add">
          <ac:chgData name="Moses Ngari" userId="e5e49f3a-dcb5-424b-b3d9-8c2d6030ca64" providerId="ADAL" clId="{4C28D2AE-36CF-47A8-9449-5B91B45A2F67}" dt="2021-03-16T19:13:40.652" v="187" actId="26606"/>
          <ac:cxnSpMkLst>
            <pc:docMk/>
            <pc:sldMk cId="1432297813" sldId="278"/>
            <ac:cxnSpMk id="16" creationId="{AD7193FB-6AE6-4B3B-8F89-56B55DD63B4D}"/>
          </ac:cxnSpMkLst>
        </pc:cxnChg>
      </pc:sldChg>
      <pc:sldChg chg="addSp delSp modSp new mod setBg setClrOvrMap">
        <pc:chgData name="Moses Ngari" userId="e5e49f3a-dcb5-424b-b3d9-8c2d6030ca64" providerId="ADAL" clId="{4C28D2AE-36CF-47A8-9449-5B91B45A2F67}" dt="2021-03-16T19:05:22.932" v="172" actId="27614"/>
        <pc:sldMkLst>
          <pc:docMk/>
          <pc:sldMk cId="1789702729" sldId="279"/>
        </pc:sldMkLst>
        <pc:spChg chg="add">
          <ac:chgData name="Moses Ngari" userId="e5e49f3a-dcb5-424b-b3d9-8c2d6030ca64" providerId="ADAL" clId="{4C28D2AE-36CF-47A8-9449-5B91B45A2F67}" dt="2021-03-16T19:05:18.221" v="171" actId="26606"/>
          <ac:spMkLst>
            <pc:docMk/>
            <pc:sldMk cId="1789702729" sldId="279"/>
            <ac:spMk id="5" creationId="{32BC26D8-82FB-445E-AA49-62A77D7C1EE0}"/>
          </ac:spMkLst>
        </pc:spChg>
        <pc:spChg chg="add">
          <ac:chgData name="Moses Ngari" userId="e5e49f3a-dcb5-424b-b3d9-8c2d6030ca64" providerId="ADAL" clId="{4C28D2AE-36CF-47A8-9449-5B91B45A2F67}" dt="2021-03-16T19:05:18.221" v="171" actId="26606"/>
          <ac:spMkLst>
            <pc:docMk/>
            <pc:sldMk cId="1789702729" sldId="279"/>
            <ac:spMk id="6" creationId="{CB44330D-EA18-4254-AA95-EB49948539B8}"/>
          </ac:spMkLst>
        </pc:spChg>
        <pc:spChg chg="add del">
          <ac:chgData name="Moses Ngari" userId="e5e49f3a-dcb5-424b-b3d9-8c2d6030ca64" providerId="ADAL" clId="{4C28D2AE-36CF-47A8-9449-5B91B45A2F67}" dt="2021-03-16T19:05:14.975" v="168" actId="26606"/>
          <ac:spMkLst>
            <pc:docMk/>
            <pc:sldMk cId="1789702729" sldId="279"/>
            <ac:spMk id="8" creationId="{B9FF99BD-075F-4761-A995-6FC574BD25EA}"/>
          </ac:spMkLst>
        </pc:spChg>
        <pc:spChg chg="add del">
          <ac:chgData name="Moses Ngari" userId="e5e49f3a-dcb5-424b-b3d9-8c2d6030ca64" providerId="ADAL" clId="{4C28D2AE-36CF-47A8-9449-5B91B45A2F67}" dt="2021-03-16T19:05:14.975" v="168" actId="26606"/>
          <ac:spMkLst>
            <pc:docMk/>
            <pc:sldMk cId="1789702729" sldId="279"/>
            <ac:spMk id="10" creationId="{A7B21A54-9BA3-4EA9-B460-5A829ADD9051}"/>
          </ac:spMkLst>
        </pc:spChg>
        <pc:spChg chg="add del">
          <ac:chgData name="Moses Ngari" userId="e5e49f3a-dcb5-424b-b3d9-8c2d6030ca64" providerId="ADAL" clId="{4C28D2AE-36CF-47A8-9449-5B91B45A2F67}" dt="2021-03-16T19:05:14.975" v="168" actId="26606"/>
          <ac:spMkLst>
            <pc:docMk/>
            <pc:sldMk cId="1789702729" sldId="279"/>
            <ac:spMk id="12" creationId="{6FA8F714-B9D8-488A-8CCA-E9948FF913A9}"/>
          </ac:spMkLst>
        </pc:spChg>
        <pc:picChg chg="add mod">
          <ac:chgData name="Moses Ngari" userId="e5e49f3a-dcb5-424b-b3d9-8c2d6030ca64" providerId="ADAL" clId="{4C28D2AE-36CF-47A8-9449-5B91B45A2F67}" dt="2021-03-16T19:05:22.932" v="172" actId="27614"/>
          <ac:picMkLst>
            <pc:docMk/>
            <pc:sldMk cId="1789702729" sldId="279"/>
            <ac:picMk id="3" creationId="{5D68B801-2BD4-409D-AADB-80DF09763A04}"/>
          </ac:picMkLst>
        </pc:picChg>
      </pc:sldChg>
      <pc:sldChg chg="addSp modSp new mod setBg">
        <pc:chgData name="Moses Ngari" userId="e5e49f3a-dcb5-424b-b3d9-8c2d6030ca64" providerId="ADAL" clId="{4C28D2AE-36CF-47A8-9449-5B91B45A2F67}" dt="2021-03-16T19:06:47.592" v="176" actId="27614"/>
        <pc:sldMkLst>
          <pc:docMk/>
          <pc:sldMk cId="3681885614" sldId="280"/>
        </pc:sldMkLst>
        <pc:spChg chg="add">
          <ac:chgData name="Moses Ngari" userId="e5e49f3a-dcb5-424b-b3d9-8c2d6030ca64" providerId="ADAL" clId="{4C28D2AE-36CF-47A8-9449-5B91B45A2F67}" dt="2021-03-16T19:06:44.145" v="175" actId="26606"/>
          <ac:spMkLst>
            <pc:docMk/>
            <pc:sldMk cId="3681885614" sldId="280"/>
            <ac:spMk id="8" creationId="{B9FF99BD-075F-4761-A995-6FC574BD25EA}"/>
          </ac:spMkLst>
        </pc:spChg>
        <pc:spChg chg="add">
          <ac:chgData name="Moses Ngari" userId="e5e49f3a-dcb5-424b-b3d9-8c2d6030ca64" providerId="ADAL" clId="{4C28D2AE-36CF-47A8-9449-5B91B45A2F67}" dt="2021-03-16T19:06:44.145" v="175" actId="26606"/>
          <ac:spMkLst>
            <pc:docMk/>
            <pc:sldMk cId="3681885614" sldId="280"/>
            <ac:spMk id="10" creationId="{A7B21A54-9BA3-4EA9-B460-5A829ADD9051}"/>
          </ac:spMkLst>
        </pc:spChg>
        <pc:spChg chg="add">
          <ac:chgData name="Moses Ngari" userId="e5e49f3a-dcb5-424b-b3d9-8c2d6030ca64" providerId="ADAL" clId="{4C28D2AE-36CF-47A8-9449-5B91B45A2F67}" dt="2021-03-16T19:06:44.145" v="175" actId="26606"/>
          <ac:spMkLst>
            <pc:docMk/>
            <pc:sldMk cId="3681885614" sldId="280"/>
            <ac:spMk id="12" creationId="{6FA8F714-B9D8-488A-8CCA-E9948FF913A9}"/>
          </ac:spMkLst>
        </pc:spChg>
        <pc:picChg chg="add mod">
          <ac:chgData name="Moses Ngari" userId="e5e49f3a-dcb5-424b-b3d9-8c2d6030ca64" providerId="ADAL" clId="{4C28D2AE-36CF-47A8-9449-5B91B45A2F67}" dt="2021-03-16T19:06:47.592" v="176" actId="27614"/>
          <ac:picMkLst>
            <pc:docMk/>
            <pc:sldMk cId="3681885614" sldId="280"/>
            <ac:picMk id="3" creationId="{3FC2FFA1-4A79-4FB4-AEFF-46CDF2BF70DB}"/>
          </ac:picMkLst>
        </pc:picChg>
      </pc:sldChg>
      <pc:sldChg chg="addSp modSp new mod setBg setClrOvrMap">
        <pc:chgData name="Moses Ngari" userId="e5e49f3a-dcb5-424b-b3d9-8c2d6030ca64" providerId="ADAL" clId="{4C28D2AE-36CF-47A8-9449-5B91B45A2F67}" dt="2021-03-16T19:09:17.440" v="181" actId="26606"/>
        <pc:sldMkLst>
          <pc:docMk/>
          <pc:sldMk cId="1702075074" sldId="281"/>
        </pc:sldMkLst>
        <pc:picChg chg="add mod">
          <ac:chgData name="Moses Ngari" userId="e5e49f3a-dcb5-424b-b3d9-8c2d6030ca64" providerId="ADAL" clId="{4C28D2AE-36CF-47A8-9449-5B91B45A2F67}" dt="2021-03-16T19:09:17.440" v="181" actId="26606"/>
          <ac:picMkLst>
            <pc:docMk/>
            <pc:sldMk cId="1702075074" sldId="281"/>
            <ac:picMk id="3" creationId="{19AB0177-ACD1-413E-885E-FE8ECF3D5895}"/>
          </ac:picMkLst>
        </pc:picChg>
      </pc:sldChg>
      <pc:sldChg chg="addSp modSp new mod">
        <pc:chgData name="Moses Ngari" userId="e5e49f3a-dcb5-424b-b3d9-8c2d6030ca64" providerId="ADAL" clId="{4C28D2AE-36CF-47A8-9449-5B91B45A2F67}" dt="2021-03-16T19:11:59.659" v="184" actId="14100"/>
        <pc:sldMkLst>
          <pc:docMk/>
          <pc:sldMk cId="3238688463" sldId="282"/>
        </pc:sldMkLst>
        <pc:picChg chg="add mod">
          <ac:chgData name="Moses Ngari" userId="e5e49f3a-dcb5-424b-b3d9-8c2d6030ca64" providerId="ADAL" clId="{4C28D2AE-36CF-47A8-9449-5B91B45A2F67}" dt="2021-03-16T19:11:59.659" v="184" actId="14100"/>
          <ac:picMkLst>
            <pc:docMk/>
            <pc:sldMk cId="3238688463" sldId="282"/>
            <ac:picMk id="3" creationId="{F1DCC8E3-65EE-4196-9091-7E0DC6213486}"/>
          </ac:picMkLst>
        </pc:picChg>
      </pc:sldChg>
      <pc:sldChg chg="addSp modSp new mod">
        <pc:chgData name="Moses Ngari" userId="e5e49f3a-dcb5-424b-b3d9-8c2d6030ca64" providerId="ADAL" clId="{4C28D2AE-36CF-47A8-9449-5B91B45A2F67}" dt="2021-03-16T19:17:47.864" v="193" actId="1076"/>
        <pc:sldMkLst>
          <pc:docMk/>
          <pc:sldMk cId="381636373" sldId="283"/>
        </pc:sldMkLst>
        <pc:picChg chg="add mod">
          <ac:chgData name="Moses Ngari" userId="e5e49f3a-dcb5-424b-b3d9-8c2d6030ca64" providerId="ADAL" clId="{4C28D2AE-36CF-47A8-9449-5B91B45A2F67}" dt="2021-03-16T19:17:47.864" v="193" actId="1076"/>
          <ac:picMkLst>
            <pc:docMk/>
            <pc:sldMk cId="381636373" sldId="283"/>
            <ac:picMk id="3" creationId="{3F18079C-11CB-4801-B487-36ABF58319A9}"/>
          </ac:picMkLst>
        </pc:picChg>
      </pc:sldChg>
      <pc:sldChg chg="addSp modSp new mod">
        <pc:chgData name="Moses Ngari" userId="e5e49f3a-dcb5-424b-b3d9-8c2d6030ca64" providerId="ADAL" clId="{4C28D2AE-36CF-47A8-9449-5B91B45A2F67}" dt="2021-03-16T19:28:18.284" v="206" actId="1076"/>
        <pc:sldMkLst>
          <pc:docMk/>
          <pc:sldMk cId="951584634" sldId="284"/>
        </pc:sldMkLst>
        <pc:spChg chg="mod">
          <ac:chgData name="Moses Ngari" userId="e5e49f3a-dcb5-424b-b3d9-8c2d6030ca64" providerId="ADAL" clId="{4C28D2AE-36CF-47A8-9449-5B91B45A2F67}" dt="2021-03-16T19:27:02.294" v="200" actId="14100"/>
          <ac:spMkLst>
            <pc:docMk/>
            <pc:sldMk cId="951584634" sldId="284"/>
            <ac:spMk id="2" creationId="{9995C8FE-5473-4FFD-B4F1-DA0513CBEB97}"/>
          </ac:spMkLst>
        </pc:spChg>
        <pc:spChg chg="mod">
          <ac:chgData name="Moses Ngari" userId="e5e49f3a-dcb5-424b-b3d9-8c2d6030ca64" providerId="ADAL" clId="{4C28D2AE-36CF-47A8-9449-5B91B45A2F67}" dt="2021-03-16T19:27:04.550" v="201" actId="14100"/>
          <ac:spMkLst>
            <pc:docMk/>
            <pc:sldMk cId="951584634" sldId="284"/>
            <ac:spMk id="3" creationId="{A360EB2C-B567-47EF-A7CB-B12EFA2ED77B}"/>
          </ac:spMkLst>
        </pc:spChg>
        <pc:picChg chg="add mod">
          <ac:chgData name="Moses Ngari" userId="e5e49f3a-dcb5-424b-b3d9-8c2d6030ca64" providerId="ADAL" clId="{4C28D2AE-36CF-47A8-9449-5B91B45A2F67}" dt="2021-03-16T19:28:18.284" v="206" actId="1076"/>
          <ac:picMkLst>
            <pc:docMk/>
            <pc:sldMk cId="951584634" sldId="284"/>
            <ac:picMk id="5" creationId="{D9094ED5-68A6-4DD4-ADE8-4883F6AE3AC3}"/>
          </ac:picMkLst>
        </pc:picChg>
      </pc:sldChg>
      <pc:sldChg chg="addSp modSp new mod">
        <pc:chgData name="Moses Ngari" userId="e5e49f3a-dcb5-424b-b3d9-8c2d6030ca64" providerId="ADAL" clId="{4C28D2AE-36CF-47A8-9449-5B91B45A2F67}" dt="2021-03-16T19:31:31.139" v="239" actId="14100"/>
        <pc:sldMkLst>
          <pc:docMk/>
          <pc:sldMk cId="3921871688" sldId="285"/>
        </pc:sldMkLst>
        <pc:spChg chg="mod">
          <ac:chgData name="Moses Ngari" userId="e5e49f3a-dcb5-424b-b3d9-8c2d6030ca64" providerId="ADAL" clId="{4C28D2AE-36CF-47A8-9449-5B91B45A2F67}" dt="2021-03-16T19:29:14.686" v="234" actId="14100"/>
          <ac:spMkLst>
            <pc:docMk/>
            <pc:sldMk cId="3921871688" sldId="285"/>
            <ac:spMk id="2" creationId="{C58CE9FD-64CF-4AFD-890C-95443D075ADA}"/>
          </ac:spMkLst>
        </pc:spChg>
        <pc:picChg chg="add mod">
          <ac:chgData name="Moses Ngari" userId="e5e49f3a-dcb5-424b-b3d9-8c2d6030ca64" providerId="ADAL" clId="{4C28D2AE-36CF-47A8-9449-5B91B45A2F67}" dt="2021-03-16T19:31:31.139" v="239" actId="14100"/>
          <ac:picMkLst>
            <pc:docMk/>
            <pc:sldMk cId="3921871688" sldId="285"/>
            <ac:picMk id="5" creationId="{420F853D-0715-4134-ADEA-1BB11A02B6EF}"/>
          </ac:picMkLst>
        </pc:picChg>
      </pc:sldChg>
      <pc:sldChg chg="modSp new mod">
        <pc:chgData name="Moses Ngari" userId="e5e49f3a-dcb5-424b-b3d9-8c2d6030ca64" providerId="ADAL" clId="{4C28D2AE-36CF-47A8-9449-5B91B45A2F67}" dt="2021-03-16T20:20:07.690" v="389" actId="20577"/>
        <pc:sldMkLst>
          <pc:docMk/>
          <pc:sldMk cId="1334637474" sldId="286"/>
        </pc:sldMkLst>
        <pc:spChg chg="mod">
          <ac:chgData name="Moses Ngari" userId="e5e49f3a-dcb5-424b-b3d9-8c2d6030ca64" providerId="ADAL" clId="{4C28D2AE-36CF-47A8-9449-5B91B45A2F67}" dt="2021-03-16T19:35:15.116" v="246" actId="14100"/>
          <ac:spMkLst>
            <pc:docMk/>
            <pc:sldMk cId="1334637474" sldId="286"/>
            <ac:spMk id="2" creationId="{341D086D-02B1-4B52-9878-348DC37DF487}"/>
          </ac:spMkLst>
        </pc:spChg>
        <pc:spChg chg="mod">
          <ac:chgData name="Moses Ngari" userId="e5e49f3a-dcb5-424b-b3d9-8c2d6030ca64" providerId="ADAL" clId="{4C28D2AE-36CF-47A8-9449-5B91B45A2F67}" dt="2021-03-16T20:20:07.690" v="389" actId="20577"/>
          <ac:spMkLst>
            <pc:docMk/>
            <pc:sldMk cId="1334637474" sldId="286"/>
            <ac:spMk id="3" creationId="{5C036B92-2C59-4114-8C31-80A6A4ADB313}"/>
          </ac:spMkLst>
        </pc:spChg>
      </pc:sldChg>
      <pc:sldChg chg="addSp modSp new mod">
        <pc:chgData name="Moses Ngari" userId="e5e49f3a-dcb5-424b-b3d9-8c2d6030ca64" providerId="ADAL" clId="{4C28D2AE-36CF-47A8-9449-5B91B45A2F67}" dt="2021-03-16T19:37:29.954" v="260" actId="14100"/>
        <pc:sldMkLst>
          <pc:docMk/>
          <pc:sldMk cId="505525600" sldId="287"/>
        </pc:sldMkLst>
        <pc:picChg chg="add mod">
          <ac:chgData name="Moses Ngari" userId="e5e49f3a-dcb5-424b-b3d9-8c2d6030ca64" providerId="ADAL" clId="{4C28D2AE-36CF-47A8-9449-5B91B45A2F67}" dt="2021-03-16T19:37:29.954" v="260" actId="14100"/>
          <ac:picMkLst>
            <pc:docMk/>
            <pc:sldMk cId="505525600" sldId="287"/>
            <ac:picMk id="3" creationId="{74DA4EB7-973A-4FCE-8996-C261CE49C7A5}"/>
          </ac:picMkLst>
        </pc:picChg>
      </pc:sldChg>
      <pc:sldChg chg="modSp new mod">
        <pc:chgData name="Moses Ngari" userId="e5e49f3a-dcb5-424b-b3d9-8c2d6030ca64" providerId="ADAL" clId="{4C28D2AE-36CF-47A8-9449-5B91B45A2F67}" dt="2021-03-16T19:39:27.455" v="278" actId="27636"/>
        <pc:sldMkLst>
          <pc:docMk/>
          <pc:sldMk cId="3626358889" sldId="288"/>
        </pc:sldMkLst>
        <pc:spChg chg="mod">
          <ac:chgData name="Moses Ngari" userId="e5e49f3a-dcb5-424b-b3d9-8c2d6030ca64" providerId="ADAL" clId="{4C28D2AE-36CF-47A8-9449-5B91B45A2F67}" dt="2021-03-16T19:38:18.234" v="266" actId="14100"/>
          <ac:spMkLst>
            <pc:docMk/>
            <pc:sldMk cId="3626358889" sldId="288"/>
            <ac:spMk id="2" creationId="{08F27F15-86E6-4DBE-A121-528BB2DE4591}"/>
          </ac:spMkLst>
        </pc:spChg>
        <pc:spChg chg="mod">
          <ac:chgData name="Moses Ngari" userId="e5e49f3a-dcb5-424b-b3d9-8c2d6030ca64" providerId="ADAL" clId="{4C28D2AE-36CF-47A8-9449-5B91B45A2F67}" dt="2021-03-16T19:39:27.455" v="278" actId="27636"/>
          <ac:spMkLst>
            <pc:docMk/>
            <pc:sldMk cId="3626358889" sldId="288"/>
            <ac:spMk id="3" creationId="{A0334522-4F7B-4E83-8879-C213C99FD3E9}"/>
          </ac:spMkLst>
        </pc:spChg>
      </pc:sldChg>
      <pc:sldChg chg="modSp new mod">
        <pc:chgData name="Moses Ngari" userId="e5e49f3a-dcb5-424b-b3d9-8c2d6030ca64" providerId="ADAL" clId="{4C28D2AE-36CF-47A8-9449-5B91B45A2F67}" dt="2021-03-16T19:43:49.671" v="288" actId="14100"/>
        <pc:sldMkLst>
          <pc:docMk/>
          <pc:sldMk cId="2171121457" sldId="289"/>
        </pc:sldMkLst>
        <pc:spChg chg="mod">
          <ac:chgData name="Moses Ngari" userId="e5e49f3a-dcb5-424b-b3d9-8c2d6030ca64" providerId="ADAL" clId="{4C28D2AE-36CF-47A8-9449-5B91B45A2F67}" dt="2021-03-16T19:43:02.238" v="285" actId="14100"/>
          <ac:spMkLst>
            <pc:docMk/>
            <pc:sldMk cId="2171121457" sldId="289"/>
            <ac:spMk id="2" creationId="{03AF8F98-AF20-4CDA-9A77-BBC4CBE35448}"/>
          </ac:spMkLst>
        </pc:spChg>
        <pc:spChg chg="mod">
          <ac:chgData name="Moses Ngari" userId="e5e49f3a-dcb5-424b-b3d9-8c2d6030ca64" providerId="ADAL" clId="{4C28D2AE-36CF-47A8-9449-5B91B45A2F67}" dt="2021-03-16T19:43:49.671" v="288" actId="14100"/>
          <ac:spMkLst>
            <pc:docMk/>
            <pc:sldMk cId="2171121457" sldId="289"/>
            <ac:spMk id="3" creationId="{43603013-07C6-4BEC-8C92-58E546201AFD}"/>
          </ac:spMkLst>
        </pc:spChg>
      </pc:sldChg>
      <pc:sldChg chg="add">
        <pc:chgData name="Moses Ngari" userId="e5e49f3a-dcb5-424b-b3d9-8c2d6030ca64" providerId="ADAL" clId="{4C28D2AE-36CF-47A8-9449-5B91B45A2F67}" dt="2021-03-16T19:47:19.951" v="293"/>
        <pc:sldMkLst>
          <pc:docMk/>
          <pc:sldMk cId="0" sldId="290"/>
        </pc:sldMkLst>
      </pc:sldChg>
      <pc:sldChg chg="add">
        <pc:chgData name="Moses Ngari" userId="e5e49f3a-dcb5-424b-b3d9-8c2d6030ca64" providerId="ADAL" clId="{4C28D2AE-36CF-47A8-9449-5B91B45A2F67}" dt="2021-03-16T19:46:03.750" v="291"/>
        <pc:sldMkLst>
          <pc:docMk/>
          <pc:sldMk cId="0" sldId="315"/>
        </pc:sldMkLst>
      </pc:sldChg>
      <pc:sldChg chg="modSp add mod">
        <pc:chgData name="Moses Ngari" userId="e5e49f3a-dcb5-424b-b3d9-8c2d6030ca64" providerId="ADAL" clId="{4C28D2AE-36CF-47A8-9449-5B91B45A2F67}" dt="2021-03-16T20:07:58.598" v="374" actId="20577"/>
        <pc:sldMkLst>
          <pc:docMk/>
          <pc:sldMk cId="0" sldId="317"/>
        </pc:sldMkLst>
        <pc:spChg chg="mod">
          <ac:chgData name="Moses Ngari" userId="e5e49f3a-dcb5-424b-b3d9-8c2d6030ca64" providerId="ADAL" clId="{4C28D2AE-36CF-47A8-9449-5B91B45A2F67}" dt="2021-03-16T20:07:58.598" v="374" actId="20577"/>
          <ac:spMkLst>
            <pc:docMk/>
            <pc:sldMk cId="0" sldId="317"/>
            <ac:spMk id="16387" creationId="{4F3B9B60-29D4-48BA-ACE7-5C17DA9B4CB6}"/>
          </ac:spMkLst>
        </pc:spChg>
      </pc:sldChg>
      <pc:sldChg chg="modSp add mod">
        <pc:chgData name="Moses Ngari" userId="e5e49f3a-dcb5-424b-b3d9-8c2d6030ca64" providerId="ADAL" clId="{4C28D2AE-36CF-47A8-9449-5B91B45A2F67}" dt="2021-03-16T19:44:45.264" v="290" actId="27636"/>
        <pc:sldMkLst>
          <pc:docMk/>
          <pc:sldMk cId="0" sldId="322"/>
        </pc:sldMkLst>
        <pc:spChg chg="mod">
          <ac:chgData name="Moses Ngari" userId="e5e49f3a-dcb5-424b-b3d9-8c2d6030ca64" providerId="ADAL" clId="{4C28D2AE-36CF-47A8-9449-5B91B45A2F67}" dt="2021-03-16T19:44:45.264" v="290" actId="27636"/>
          <ac:spMkLst>
            <pc:docMk/>
            <pc:sldMk cId="0" sldId="322"/>
            <ac:spMk id="4098" creationId="{2F8B8C2A-25BD-494D-A195-9FC0EEB90EAB}"/>
          </ac:spMkLst>
        </pc:spChg>
      </pc:sldChg>
      <pc:sldChg chg="add">
        <pc:chgData name="Moses Ngari" userId="e5e49f3a-dcb5-424b-b3d9-8c2d6030ca64" providerId="ADAL" clId="{4C28D2AE-36CF-47A8-9449-5B91B45A2F67}" dt="2021-03-16T19:44:45.207" v="289"/>
        <pc:sldMkLst>
          <pc:docMk/>
          <pc:sldMk cId="0" sldId="324"/>
        </pc:sldMkLst>
      </pc:sldChg>
      <pc:sldChg chg="add">
        <pc:chgData name="Moses Ngari" userId="e5e49f3a-dcb5-424b-b3d9-8c2d6030ca64" providerId="ADAL" clId="{4C28D2AE-36CF-47A8-9449-5B91B45A2F67}" dt="2021-03-16T19:46:50.102" v="292"/>
        <pc:sldMkLst>
          <pc:docMk/>
          <pc:sldMk cId="0" sldId="326"/>
        </pc:sldMkLst>
      </pc:sldChg>
      <pc:sldChg chg="addSp delSp modSp new mod">
        <pc:chgData name="Moses Ngari" userId="e5e49f3a-dcb5-424b-b3d9-8c2d6030ca64" providerId="ADAL" clId="{4C28D2AE-36CF-47A8-9449-5B91B45A2F67}" dt="2021-03-16T19:56:49.271" v="325" actId="1076"/>
        <pc:sldMkLst>
          <pc:docMk/>
          <pc:sldMk cId="3740683425" sldId="327"/>
        </pc:sldMkLst>
        <pc:spChg chg="mod">
          <ac:chgData name="Moses Ngari" userId="e5e49f3a-dcb5-424b-b3d9-8c2d6030ca64" providerId="ADAL" clId="{4C28D2AE-36CF-47A8-9449-5B91B45A2F67}" dt="2021-03-16T19:53:47.934" v="312" actId="14100"/>
          <ac:spMkLst>
            <pc:docMk/>
            <pc:sldMk cId="3740683425" sldId="327"/>
            <ac:spMk id="2" creationId="{8C0AD1A6-F5EE-499F-B0DA-4638319DD4BA}"/>
          </ac:spMkLst>
        </pc:spChg>
        <pc:picChg chg="add mod">
          <ac:chgData name="Moses Ngari" userId="e5e49f3a-dcb5-424b-b3d9-8c2d6030ca64" providerId="ADAL" clId="{4C28D2AE-36CF-47A8-9449-5B91B45A2F67}" dt="2021-03-16T19:56:49.271" v="325" actId="1076"/>
          <ac:picMkLst>
            <pc:docMk/>
            <pc:sldMk cId="3740683425" sldId="327"/>
            <ac:picMk id="5" creationId="{6F34C552-E118-45BD-BC1D-AF2DA86E54C2}"/>
          </ac:picMkLst>
        </pc:picChg>
        <pc:picChg chg="add del mod">
          <ac:chgData name="Moses Ngari" userId="e5e49f3a-dcb5-424b-b3d9-8c2d6030ca64" providerId="ADAL" clId="{4C28D2AE-36CF-47A8-9449-5B91B45A2F67}" dt="2021-03-16T19:56:40.467" v="321" actId="478"/>
          <ac:picMkLst>
            <pc:docMk/>
            <pc:sldMk cId="3740683425" sldId="327"/>
            <ac:picMk id="7" creationId="{6E874D06-5A17-467D-A178-AE660FB3B42A}"/>
          </ac:picMkLst>
        </pc:picChg>
      </pc:sldChg>
      <pc:sldChg chg="addSp modSp new mod">
        <pc:chgData name="Moses Ngari" userId="e5e49f3a-dcb5-424b-b3d9-8c2d6030ca64" providerId="ADAL" clId="{4C28D2AE-36CF-47A8-9449-5B91B45A2F67}" dt="2021-03-16T20:04:21.020" v="348" actId="1076"/>
        <pc:sldMkLst>
          <pc:docMk/>
          <pc:sldMk cId="95883937" sldId="328"/>
        </pc:sldMkLst>
        <pc:spChg chg="mod">
          <ac:chgData name="Moses Ngari" userId="e5e49f3a-dcb5-424b-b3d9-8c2d6030ca64" providerId="ADAL" clId="{4C28D2AE-36CF-47A8-9449-5B91B45A2F67}" dt="2021-03-16T20:03:32.295" v="344" actId="1076"/>
          <ac:spMkLst>
            <pc:docMk/>
            <pc:sldMk cId="95883937" sldId="328"/>
            <ac:spMk id="2" creationId="{98F70C09-8B38-40B8-9BB5-A90354229483}"/>
          </ac:spMkLst>
        </pc:spChg>
        <pc:picChg chg="add mod">
          <ac:chgData name="Moses Ngari" userId="e5e49f3a-dcb5-424b-b3d9-8c2d6030ca64" providerId="ADAL" clId="{4C28D2AE-36CF-47A8-9449-5B91B45A2F67}" dt="2021-03-16T20:04:21.020" v="348" actId="1076"/>
          <ac:picMkLst>
            <pc:docMk/>
            <pc:sldMk cId="95883937" sldId="328"/>
            <ac:picMk id="5" creationId="{382BFD1E-A393-4A5B-B92B-C7E9E51366E0}"/>
          </ac:picMkLst>
        </pc:picChg>
      </pc:sldChg>
      <pc:sldChg chg="addSp delSp modSp new mod">
        <pc:chgData name="Moses Ngari" userId="e5e49f3a-dcb5-424b-b3d9-8c2d6030ca64" providerId="ADAL" clId="{4C28D2AE-36CF-47A8-9449-5B91B45A2F67}" dt="2021-03-16T20:06:33.990" v="370" actId="255"/>
        <pc:sldMkLst>
          <pc:docMk/>
          <pc:sldMk cId="1896684334" sldId="329"/>
        </pc:sldMkLst>
        <pc:spChg chg="mod">
          <ac:chgData name="Moses Ngari" userId="e5e49f3a-dcb5-424b-b3d9-8c2d6030ca64" providerId="ADAL" clId="{4C28D2AE-36CF-47A8-9449-5B91B45A2F67}" dt="2021-03-16T20:05:17.276" v="355" actId="14100"/>
          <ac:spMkLst>
            <pc:docMk/>
            <pc:sldMk cId="1896684334" sldId="329"/>
            <ac:spMk id="2" creationId="{E8E9482A-C3A5-465B-8C57-4E6630CED00E}"/>
          </ac:spMkLst>
        </pc:spChg>
        <pc:spChg chg="mod">
          <ac:chgData name="Moses Ngari" userId="e5e49f3a-dcb5-424b-b3d9-8c2d6030ca64" providerId="ADAL" clId="{4C28D2AE-36CF-47A8-9449-5B91B45A2F67}" dt="2021-03-16T20:06:33.990" v="370" actId="255"/>
          <ac:spMkLst>
            <pc:docMk/>
            <pc:sldMk cId="1896684334" sldId="329"/>
            <ac:spMk id="3" creationId="{822FC74C-B5B1-45E0-BAE9-484B29CBE540}"/>
          </ac:spMkLst>
        </pc:spChg>
        <pc:spChg chg="add del mod">
          <ac:chgData name="Moses Ngari" userId="e5e49f3a-dcb5-424b-b3d9-8c2d6030ca64" providerId="ADAL" clId="{4C28D2AE-36CF-47A8-9449-5B91B45A2F67}" dt="2021-03-16T20:05:44.005" v="359" actId="22"/>
          <ac:spMkLst>
            <pc:docMk/>
            <pc:sldMk cId="1896684334" sldId="329"/>
            <ac:spMk id="5" creationId="{6CBA1DFE-4A57-466D-BEAE-CB5382C9DE28}"/>
          </ac:spMkLst>
        </pc:spChg>
      </pc:sldChg>
      <pc:sldChg chg="modSp new mod">
        <pc:chgData name="Moses Ngari" userId="e5e49f3a-dcb5-424b-b3d9-8c2d6030ca64" providerId="ADAL" clId="{4C28D2AE-36CF-47A8-9449-5B91B45A2F67}" dt="2021-03-16T20:21:52.142" v="459" actId="122"/>
        <pc:sldMkLst>
          <pc:docMk/>
          <pc:sldMk cId="631027341" sldId="330"/>
        </pc:sldMkLst>
        <pc:spChg chg="mod">
          <ac:chgData name="Moses Ngari" userId="e5e49f3a-dcb5-424b-b3d9-8c2d6030ca64" providerId="ADAL" clId="{4C28D2AE-36CF-47A8-9449-5B91B45A2F67}" dt="2021-03-16T20:21:52.142" v="459" actId="122"/>
          <ac:spMkLst>
            <pc:docMk/>
            <pc:sldMk cId="631027341" sldId="330"/>
            <ac:spMk id="2" creationId="{5022CEE6-9141-4260-B3A6-2701E36C9435}"/>
          </ac:spMkLst>
        </pc:spChg>
        <pc:spChg chg="mod">
          <ac:chgData name="Moses Ngari" userId="e5e49f3a-dcb5-424b-b3d9-8c2d6030ca64" providerId="ADAL" clId="{4C28D2AE-36CF-47A8-9449-5B91B45A2F67}" dt="2021-03-16T20:21:32.546" v="445" actId="20577"/>
          <ac:spMkLst>
            <pc:docMk/>
            <pc:sldMk cId="631027341" sldId="330"/>
            <ac:spMk id="3" creationId="{7EE05D4F-26C6-4A0A-A1E2-1EC9D3A5088C}"/>
          </ac:spMkLst>
        </pc:spChg>
      </pc:sldChg>
      <pc:sldChg chg="addSp modSp new mod">
        <pc:chgData name="Moses Ngari" userId="e5e49f3a-dcb5-424b-b3d9-8c2d6030ca64" providerId="ADAL" clId="{4C28D2AE-36CF-47A8-9449-5B91B45A2F67}" dt="2021-03-16T20:22:34.819" v="464" actId="1076"/>
        <pc:sldMkLst>
          <pc:docMk/>
          <pc:sldMk cId="2589586952" sldId="331"/>
        </pc:sldMkLst>
        <pc:picChg chg="add mod">
          <ac:chgData name="Moses Ngari" userId="e5e49f3a-dcb5-424b-b3d9-8c2d6030ca64" providerId="ADAL" clId="{4C28D2AE-36CF-47A8-9449-5B91B45A2F67}" dt="2021-03-16T20:22:34.819" v="464" actId="1076"/>
          <ac:picMkLst>
            <pc:docMk/>
            <pc:sldMk cId="2589586952" sldId="331"/>
            <ac:picMk id="3" creationId="{C4159070-175B-44F1-9160-52ED6F94F50E}"/>
          </ac:picMkLst>
        </pc:picChg>
      </pc:sldChg>
      <pc:sldChg chg="addSp delSp modSp new mod setBg">
        <pc:chgData name="Moses Ngari" userId="e5e49f3a-dcb5-424b-b3d9-8c2d6030ca64" providerId="ADAL" clId="{4C28D2AE-36CF-47A8-9449-5B91B45A2F67}" dt="2021-03-17T05:57:20.312" v="472" actId="1076"/>
        <pc:sldMkLst>
          <pc:docMk/>
          <pc:sldMk cId="52741860" sldId="332"/>
        </pc:sldMkLst>
        <pc:spChg chg="add del">
          <ac:chgData name="Moses Ngari" userId="e5e49f3a-dcb5-424b-b3d9-8c2d6030ca64" providerId="ADAL" clId="{4C28D2AE-36CF-47A8-9449-5B91B45A2F67}" dt="2021-03-17T05:57:16.324" v="471" actId="26606"/>
          <ac:spMkLst>
            <pc:docMk/>
            <pc:sldMk cId="52741860" sldId="332"/>
            <ac:spMk id="8" creationId="{32BC26D8-82FB-445E-AA49-62A77D7C1EE0}"/>
          </ac:spMkLst>
        </pc:spChg>
        <pc:spChg chg="add del">
          <ac:chgData name="Moses Ngari" userId="e5e49f3a-dcb5-424b-b3d9-8c2d6030ca64" providerId="ADAL" clId="{4C28D2AE-36CF-47A8-9449-5B91B45A2F67}" dt="2021-03-17T05:57:16.324" v="471" actId="26606"/>
          <ac:spMkLst>
            <pc:docMk/>
            <pc:sldMk cId="52741860" sldId="332"/>
            <ac:spMk id="10" creationId="{CB44330D-EA18-4254-AA95-EB49948539B8}"/>
          </ac:spMkLst>
        </pc:spChg>
        <pc:picChg chg="add mod">
          <ac:chgData name="Moses Ngari" userId="e5e49f3a-dcb5-424b-b3d9-8c2d6030ca64" providerId="ADAL" clId="{4C28D2AE-36CF-47A8-9449-5B91B45A2F67}" dt="2021-03-17T05:57:20.312" v="472" actId="1076"/>
          <ac:picMkLst>
            <pc:docMk/>
            <pc:sldMk cId="52741860" sldId="332"/>
            <ac:picMk id="3" creationId="{E44BD463-028C-4CDA-8026-4976F42205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94C7-5370-4BE4-92B2-B53D4064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DCB3-8752-42EC-AEDD-F62A1ADF5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0F40-F9A9-4E33-95F9-871CE15C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A785-3325-41D5-B814-9F3F222F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A81E-2421-4DC0-9A2A-4CF2DFCC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417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FCA9-60D2-4898-87BD-351840FD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C2D35-9ADA-4265-B804-FA28B72B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9D55-789B-4CAD-A655-CF094CC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725A-0F2A-4296-B5F2-5419F25E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800BE-A8A4-4551-A56E-61B80B1A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6180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B5AAB-9B4B-4084-84B1-A5357665E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7ED5-C879-47CD-AEE4-0C77E1D1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AA33-ADEE-4789-AFBB-31508E5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8F3C-8928-4271-90FD-8B54DB46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C2EB-6C63-4445-B58F-9509B363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103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7D9-918C-4493-AE67-7652AA14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F39B-B747-41B3-8605-A7C2D1C0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F6B5-CC53-419C-9BDE-15C0D3B2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65BB-A428-470C-8615-287DD95A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9B69-ACA9-4BAE-AA18-DBC88C8B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301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7B1E-DCAA-43E3-8E16-373E5AB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C2215-DAB1-4141-B7D8-3F5B4A30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B299-2BC5-43D7-B3CD-604FF125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3A4C-6A4E-4CE0-8049-2170B137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FBEA-D52C-4644-92F5-B0911B64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1868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A3E-A66D-4FE4-8F95-AADC3067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4B8E-00CE-4B25-B264-921F3F22C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105-C529-476F-A600-A73504EC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5494-42E8-4634-B8FE-F7C96FA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FBC70-C5C4-41CF-AEC5-F567BF03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7CF99-2936-4E58-B5B4-8BA76BDF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8339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EB3A-2CA8-4834-8295-9BE01BD7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94F1-C085-4E31-B15B-20874449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A8782-BB08-4B04-A5F4-4ECCABB12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DAAF-433A-44BE-8EDA-019EE847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1C5B7-7B57-418D-923C-965E6A411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2AC62-C6CB-4150-BC18-D0774957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AA9CA-455A-4BEC-864F-A6DB7E74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9AD17-9D69-4B7B-9189-40E7E6E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7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047B-8EF0-4C4F-912B-E4D25723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F64CB-C225-4A50-BBBE-59D0EEC7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F8F6A-29C1-4DAC-9B5F-D17E04F8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DB862-DE32-428C-87C7-2F1B52B6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83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0CD3A-34C0-40A7-A88A-3CAABA6F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7BF8C-382F-45CC-8D8F-CD1D5AA5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B3316-0A35-4640-B9D0-D55CF919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8790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B595-2FF0-4083-A3DA-CC82F562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21CC-7A64-4ECF-B63C-884E22D1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CBCD1-7E4D-41FB-9674-FE59EA86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65329-F85B-44E8-B4BF-08C3D9E9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95506-53FC-4972-AA41-15F7B85C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0ECF-DB43-442F-B865-BDFCF154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740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B0D3-2912-4D16-A16A-4C168F91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EC9CB-6A2E-4ED9-93D4-7D50D8657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54C83-01B0-4A29-A849-6DAE991CA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23673-20E3-4119-A424-AC0F9263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A11BD-0D9A-4A75-BADB-CC1818EC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21FC-6311-4665-880A-0A56C753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7216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D530C-AC57-424C-B031-A65F14E7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28A7-9A2D-4238-BC0B-32B4E7687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ADAC7-8BEC-4966-B56D-117582077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C0AB-6ED0-4131-9FA2-1CA445E32951}" type="datetimeFigureOut">
              <a:rPr lang="en-KE" smtClean="0"/>
              <a:t>17/03/2021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51D1-9448-4120-8323-6D377CFC5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A9D1-79E2-4E0A-BEED-8752A2C4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954E-E99C-471F-A831-1AA53EE7AD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518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DA45-5E7A-4A1C-A783-C91C733A1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u="none" strike="noStrike" baseline="0" dirty="0">
                <a:latin typeface="LMSans12-Regular"/>
              </a:rPr>
              <a:t>Binary, Chi-square, associations</a:t>
            </a:r>
            <a:endParaRPr lang="en-K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BEF09-5451-4CFB-8810-5D644996E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Moses Ngari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3794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853-0030-4ABB-BE5E-8456F10D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pPr algn="ctr"/>
            <a:r>
              <a:rPr lang="en-GB" altLang="en-KE" sz="4400" b="1" dirty="0"/>
              <a:t>Sampling Variation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9D0C-FBCD-4F74-AE88-FAAE0C92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KE" sz="2800" b="1" dirty="0"/>
              <a:t>population proportion = 0.125 for different values of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KE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KE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KE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KE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KE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KE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KE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KE" sz="2800" b="1" dirty="0"/>
              <a:t>	n = 10		    n = 20		n = 50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KE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KE" sz="2800" b="1" dirty="0"/>
              <a:t>Normal approximation to the binomial distribution</a:t>
            </a:r>
          </a:p>
          <a:p>
            <a:endParaRPr lang="en-KE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384BC087-8271-405D-8926-77020217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2793" y="2436178"/>
            <a:ext cx="2552700" cy="2520950"/>
          </a:xfrm>
          <a:prstGeom prst="rect">
            <a:avLst/>
          </a:prstGeom>
          <a:noFill/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5212AC63-3AA7-444A-A9CB-12F3B58C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6618" y="2436178"/>
            <a:ext cx="2552700" cy="2520950"/>
          </a:xfrm>
          <a:prstGeom prst="rect">
            <a:avLst/>
          </a:prstGeom>
          <a:noFill/>
        </p:spPr>
      </p:pic>
      <p:pic>
        <p:nvPicPr>
          <p:cNvPr id="6" name="Picture 21">
            <a:extLst>
              <a:ext uri="{FF2B5EF4-FFF2-40B4-BE49-F238E27FC236}">
                <a16:creationId xmlns:a16="http://schemas.microsoft.com/office/drawing/2014/main" id="{CDA739DA-06B9-49DB-9486-018E06B58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80" y="2436178"/>
            <a:ext cx="276701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55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294C0-B1FD-436A-B6CC-4C364A96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KE" b="1">
                <a:solidFill>
                  <a:schemeClr val="bg1"/>
                </a:solidFill>
              </a:rPr>
              <a:t>Variation in p</a:t>
            </a:r>
            <a:endParaRPr lang="en-KE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D89A8-F9EB-4545-80D4-42338C036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9707"/>
          <a:stretch/>
        </p:blipFill>
        <p:spPr>
          <a:xfrm>
            <a:off x="2537968" y="2148524"/>
            <a:ext cx="6819392" cy="40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541DB-67A2-4673-A655-AF80AC06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59" y="714057"/>
            <a:ext cx="10894827" cy="55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0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5167EC8-451B-4FFA-BC94-E260C32B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519680"/>
            <a:ext cx="10081143" cy="17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DCBC-B277-4575-8AE8-D413BAE0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Summary: Basic tools for the analysis of binary data: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32DE-361B-4865-9876-F71FAB8A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825625"/>
            <a:ext cx="11399520" cy="4351338"/>
          </a:xfrm>
        </p:spPr>
        <p:txBody>
          <a:bodyPr>
            <a:normAutofit/>
          </a:bodyPr>
          <a:lstStyle/>
          <a:p>
            <a:pPr algn="l"/>
            <a:r>
              <a:rPr lang="en-GB" sz="3200" b="0" i="0" u="none" strike="noStrike" baseline="0" dirty="0">
                <a:latin typeface="LMSans10-Regular"/>
              </a:rPr>
              <a:t>Descriptive: Bar charts, and tabulation of the data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Analytic : Creating 95% CI and </a:t>
            </a:r>
          </a:p>
          <a:p>
            <a:pPr algn="l"/>
            <a:r>
              <a:rPr lang="en-GB" sz="3200" dirty="0">
                <a:latin typeface="LMSans10-Regular"/>
              </a:rPr>
              <a:t>H</a:t>
            </a:r>
            <a:r>
              <a:rPr lang="en-GB" sz="3200" b="0" i="0" u="none" strike="noStrike" baseline="0" dirty="0">
                <a:latin typeface="LMSans10-Regular"/>
              </a:rPr>
              <a:t>ypothesis testing. </a:t>
            </a: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1. Assuming approximation, use </a:t>
            </a:r>
            <a:r>
              <a:rPr lang="en-GB" sz="3200" b="0" i="0" u="none" strike="noStrike" baseline="0" dirty="0" err="1">
                <a:latin typeface="LMSans10-Regular"/>
              </a:rPr>
              <a:t>prop.test</a:t>
            </a:r>
            <a:r>
              <a:rPr lang="en-GB" sz="3200" b="0" i="0" u="none" strike="noStrike" baseline="0" dirty="0">
                <a:latin typeface="LMSans10-Regular"/>
              </a:rPr>
              <a:t>() </a:t>
            </a:r>
          </a:p>
          <a:p>
            <a:pPr algn="l"/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425016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121F7-729A-492E-9557-F43FE705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Proportions: hypothesis testing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BCB03CA-C68A-4BD0-B1F9-22DBEFAC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15256"/>
            <a:ext cx="5455917" cy="382076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678D6A-7D71-43DA-AFAD-0F956D4D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000278"/>
            <a:ext cx="5455917" cy="28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9EDB-4B64-4CD3-9279-9E1F85E7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Analysing Low birth weight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0FC0-3FAB-4DC1-B13D-2891E010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b="0" i="0" u="none" strike="noStrike" baseline="0" dirty="0">
                <a:latin typeface="LMSans10-Regular"/>
              </a:rPr>
              <a:t>Use birthweight2</a:t>
            </a:r>
          </a:p>
          <a:p>
            <a:pPr algn="l"/>
            <a:r>
              <a:rPr lang="en-GB" sz="3600" b="0" i="0" u="none" strike="noStrike" baseline="0" dirty="0">
                <a:latin typeface="LMSans10-Regular"/>
              </a:rPr>
              <a:t>Check the variables, and explore the data.</a:t>
            </a:r>
          </a:p>
          <a:p>
            <a:pPr algn="l"/>
            <a:r>
              <a:rPr lang="en-GB" sz="3600" b="0" i="0" u="none" strike="noStrike" baseline="0" dirty="0">
                <a:latin typeface="LMSans10-Regular"/>
              </a:rPr>
              <a:t>Look at the variable lbw, it is coded 0=LBW, 1=Normal</a:t>
            </a:r>
          </a:p>
          <a:p>
            <a:pPr algn="l"/>
            <a:r>
              <a:rPr lang="en-GB" sz="3600" b="0" i="0" u="none" strike="noStrike" baseline="0" dirty="0">
                <a:latin typeface="LMSans10-Regular"/>
              </a:rPr>
              <a:t>Get the proportion of low birth weight babies and 95% CI.</a:t>
            </a:r>
          </a:p>
          <a:p>
            <a:pPr algn="l"/>
            <a:endParaRPr lang="en-GB" sz="3600" b="0" i="0" u="none" strike="noStrike" baseline="0" dirty="0">
              <a:latin typeface="LMSans10-Regular"/>
            </a:endParaRPr>
          </a:p>
          <a:p>
            <a:pPr algn="l"/>
            <a:r>
              <a:rPr lang="en-GB" sz="3600" b="0" i="0" u="none" strike="noStrike" baseline="0" dirty="0">
                <a:solidFill>
                  <a:srgbClr val="0070C0"/>
                </a:solidFill>
                <a:latin typeface="LMSans10-Regular"/>
              </a:rPr>
              <a:t>Test the hypothesis that p=0.90 (90% normal BW)</a:t>
            </a:r>
          </a:p>
        </p:txBody>
      </p:sp>
    </p:spTree>
    <p:extLst>
      <p:ext uri="{BB962C8B-B14F-4D97-AF65-F5344CB8AC3E}">
        <p14:creationId xmlns:p14="http://schemas.microsoft.com/office/powerpoint/2010/main" val="303043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22AF6-781E-493D-AA6C-AAFDCC48DE92}"/>
              </a:ext>
            </a:extLst>
          </p:cNvPr>
          <p:cNvSpPr txBox="1"/>
          <p:nvPr/>
        </p:nvSpPr>
        <p:spPr>
          <a:xfrm>
            <a:off x="721360" y="647115"/>
            <a:ext cx="10779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E" sz="2400" dirty="0" err="1"/>
              <a:t>prop.test</a:t>
            </a:r>
            <a:r>
              <a:rPr lang="en-KE" sz="2400" dirty="0"/>
              <a:t>(sum(birthweight$lbw2==0), length(birthweight$lbw2), p=0.9, correct = 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8B3C0-F8F9-4917-8EEC-3804A00585B9}"/>
              </a:ext>
            </a:extLst>
          </p:cNvPr>
          <p:cNvSpPr txBox="1"/>
          <p:nvPr/>
        </p:nvSpPr>
        <p:spPr>
          <a:xfrm>
            <a:off x="1107440" y="1378635"/>
            <a:ext cx="954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correct</a:t>
            </a:r>
            <a:r>
              <a:rPr lang="en-GB" i="1" dirty="0"/>
              <a:t>: a logical indicating whether Yates’ continuity correction should be applied where possible.</a:t>
            </a:r>
            <a:endParaRPr lang="en-KE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1B0B1-6A40-442E-8202-CAB7EE85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2956560"/>
            <a:ext cx="11103017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0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9186-C0BD-4AB6-9B11-2E4442A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2725"/>
            <a:ext cx="11328400" cy="1325563"/>
          </a:xfrm>
        </p:spPr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LMSans12-Regular"/>
              </a:rPr>
              <a:t>Chi- squared test - Comparing proportions - chi-squared test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2645-A0F4-45D8-BAFA-0E00DAE7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/>
          </a:bodyPr>
          <a:lstStyle/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Comparing two (or more) proportions</a:t>
            </a: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– the Chi-squared test uses Expected numbers.</a:t>
            </a: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Chi-squared test is valid for any contingency table</a:t>
            </a: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Assumptions: sufficient numbers in each cell of the table</a:t>
            </a:r>
          </a:p>
          <a:p>
            <a:pPr algn="l"/>
            <a:r>
              <a:rPr lang="en-GB" sz="2400" b="0" i="0" u="none" strike="noStrike" baseline="0" dirty="0">
                <a:solidFill>
                  <a:srgbClr val="FFFFFF"/>
                </a:solidFill>
                <a:latin typeface="LMSans8-Regular"/>
              </a:rPr>
              <a:t>1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State the null hypothesis: No association between the two variables.</a:t>
            </a:r>
          </a:p>
          <a:p>
            <a:pPr algn="l"/>
            <a:r>
              <a:rPr lang="en-GB" sz="2400" b="0" i="0" u="none" strike="noStrike" baseline="0" dirty="0">
                <a:solidFill>
                  <a:srgbClr val="FFFFFF"/>
                </a:solidFill>
                <a:latin typeface="LMSans8-Regular"/>
              </a:rPr>
              <a:t>2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Calculate the expected numbers for each cell.</a:t>
            </a:r>
          </a:p>
          <a:p>
            <a:pPr algn="l"/>
            <a:r>
              <a:rPr lang="en-GB" sz="2400" b="0" i="0" u="none" strike="noStrike" baseline="0" dirty="0">
                <a:solidFill>
                  <a:srgbClr val="FFFFFF"/>
                </a:solidFill>
                <a:latin typeface="LMSans8-Regular"/>
              </a:rPr>
              <a:t>3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Calculate the Chi-squared statistic from the Observed and Expected</a:t>
            </a: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numbers</a:t>
            </a:r>
          </a:p>
          <a:p>
            <a:pPr algn="l"/>
            <a:r>
              <a:rPr lang="en-GB" sz="2400" b="0" i="0" u="none" strike="noStrike" baseline="0" dirty="0">
                <a:solidFill>
                  <a:srgbClr val="FFFFFF"/>
                </a:solidFill>
                <a:latin typeface="LMSans8-Regular"/>
              </a:rPr>
              <a:t>4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Test against the chi-squared distribution.</a:t>
            </a:r>
          </a:p>
          <a:p>
            <a:pPr algn="l"/>
            <a:r>
              <a:rPr lang="en-GB" sz="2400" b="0" i="0" u="none" strike="noStrike" baseline="0" dirty="0">
                <a:solidFill>
                  <a:srgbClr val="FFFFFF"/>
                </a:solidFill>
                <a:latin typeface="LMSans8-Regular"/>
              </a:rPr>
              <a:t>5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MSans10-Regular"/>
              </a:rPr>
              <a:t>Obtain the p-value for the data, under </a:t>
            </a:r>
            <a:r>
              <a:rPr lang="en-GB" sz="2400" b="0" i="1" u="none" strike="noStrike" baseline="0" dirty="0">
                <a:solidFill>
                  <a:srgbClr val="000000"/>
                </a:solidFill>
                <a:latin typeface="LMSans10-Oblique"/>
              </a:rPr>
              <a:t>H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LMSans8-Regular"/>
              </a:rPr>
              <a:t>0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87378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D68B801-2BD4-409D-AADB-80DF0976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1" y="643467"/>
            <a:ext cx="100379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837-981F-4FEC-B55F-0C067457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62095"/>
            <a:ext cx="10515600" cy="987585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75F9-3A24-4E09-A4F7-EB53048E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80" y="1343185"/>
            <a:ext cx="11572240" cy="5252720"/>
          </a:xfrm>
        </p:spPr>
        <p:txBody>
          <a:bodyPr>
            <a:normAutofit/>
          </a:bodyPr>
          <a:lstStyle/>
          <a:p>
            <a:pPr algn="l"/>
            <a:r>
              <a:rPr lang="en-GB" sz="3200" b="0" i="0" u="none" strike="noStrike" baseline="0" dirty="0">
                <a:latin typeface="LMSans10-Regular"/>
              </a:rPr>
              <a:t>Present binary data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Calculate proportions &amp; standard error of the proportion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Use standard error to calculate 95% CI and to test hypothesis 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Use Chi-squared test.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Odds ratios and Risk ratios.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403393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C2FFA1-4A79-4FB4-AEFF-46CDF2BF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47" y="1123527"/>
            <a:ext cx="868830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B0177-ACD1-413E-885E-FE8ECF3D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61987"/>
            <a:ext cx="85344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CC8E3-65EE-4196-9091-7E0DC621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03140"/>
            <a:ext cx="9167178" cy="58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8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697C-2E80-471D-9CE0-2121EEED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>
                <a:latin typeface="LMSans12-Regular"/>
              </a:rPr>
              <a:t>Chi-squared test – the calculations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60D3-94CA-45B2-BF15-F8257C43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42560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5C7F2-B8FD-422C-8F51-5E67A120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183005"/>
            <a:ext cx="109823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7400D5F-E52D-4707-B2D1-E69E9142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418384"/>
            <a:ext cx="9951041" cy="20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1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A1B4907-B98B-419A-BDFC-3A8C41DE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908394"/>
            <a:ext cx="9951041" cy="30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7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004C6-5B19-4CCB-AFF6-7A58CAD2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Contingency tables – the exact test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29CB00-B013-4981-9EE9-D0B61EE8B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4288"/>
            <a:ext cx="11496821" cy="31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7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8079C-11CB-4801-B487-36ABF583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2" y="980440"/>
            <a:ext cx="11239040" cy="489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6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C8FE-5473-4FFD-B4F1-DA0513CB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Chi-squared test - for larger tables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EB2C-B567-47EF-A7CB-B12EFA2E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94ED5-68A6-4DD4-ADE8-4883F6AE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8" y="1320006"/>
            <a:ext cx="10678603" cy="52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8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E9FD-64CF-4AFD-890C-95443D07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1044575"/>
          </a:xfrm>
        </p:spPr>
        <p:txBody>
          <a:bodyPr/>
          <a:lstStyle/>
          <a:p>
            <a:pPr algn="ctr"/>
            <a:r>
              <a:rPr lang="en-GB" dirty="0"/>
              <a:t>Chi-square test of trend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168A-44ED-45D3-8AC6-737A137B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F853D-0715-4134-ADEA-1BB11A02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89" y="1625600"/>
            <a:ext cx="11732632" cy="47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7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14-C140-494F-B217-BC49884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118235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Binomial distribution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B456-CA94-440B-A802-4B89DB175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510032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GB" altLang="en-KE" sz="2600" b="1" dirty="0"/>
              <a:t>Variable takes value 0 or 1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  <a:buSzPct val="80000"/>
              <a:buFontTx/>
              <a:buChar char="o"/>
            </a:pPr>
            <a:r>
              <a:rPr lang="en-GB" altLang="en-KE" sz="2200" b="1" dirty="0"/>
              <a:t>seropositive / seronegative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  <a:buSzPct val="80000"/>
              <a:buFontTx/>
              <a:buChar char="o"/>
            </a:pPr>
            <a:r>
              <a:rPr lang="en-GB" altLang="en-KE" sz="2200" b="1" dirty="0"/>
              <a:t>yes / no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GB" altLang="en-KE" sz="2600" b="1" dirty="0"/>
              <a:t>Parameter of interest is a </a:t>
            </a:r>
            <a:r>
              <a:rPr lang="en-GB" altLang="en-KE" sz="2600" b="1" dirty="0">
                <a:solidFill>
                  <a:schemeClr val="tx2"/>
                </a:solidFill>
              </a:rPr>
              <a:t>proportion, p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  <a:buSzPct val="80000"/>
              <a:buFontTx/>
              <a:buChar char="o"/>
            </a:pPr>
            <a:r>
              <a:rPr lang="en-GB" altLang="en-KE" sz="2200" b="1" dirty="0"/>
              <a:t>n people in a sample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  <a:buSzPct val="80000"/>
              <a:buFontTx/>
              <a:buChar char="o"/>
            </a:pPr>
            <a:r>
              <a:rPr lang="en-GB" altLang="en-KE" sz="2200" b="1" dirty="0"/>
              <a:t>r experience the event of interest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  <a:buSzPct val="80000"/>
              <a:buFontTx/>
              <a:buChar char="o"/>
            </a:pPr>
            <a:r>
              <a:rPr lang="en-GB" altLang="en-KE" sz="2200" b="1" dirty="0"/>
              <a:t>sample proportion =</a:t>
            </a:r>
            <a:r>
              <a:rPr lang="en-GB" altLang="en-KE" sz="2200" b="1" dirty="0">
                <a:solidFill>
                  <a:schemeClr val="tx2"/>
                </a:solidFill>
              </a:rPr>
              <a:t> p = r / 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KE" sz="2600" b="1" dirty="0"/>
              <a:t>Use sample data to get estimate of population parameter (</a:t>
            </a:r>
            <a:r>
              <a:rPr lang="en-GB" altLang="en-KE" sz="2600" b="1" dirty="0">
                <a:sym typeface="Symbol" panose="05050102010706020507" pitchFamily="18" charset="2"/>
              </a:rPr>
              <a:t>)</a:t>
            </a:r>
          </a:p>
        </p:txBody>
      </p:sp>
    </p:spTree>
    <p:extLst>
      <p:ext uri="{BB962C8B-B14F-4D97-AF65-F5344CB8AC3E}">
        <p14:creationId xmlns:p14="http://schemas.microsoft.com/office/powerpoint/2010/main" val="3814593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086D-02B1-4B52-9878-348DC37D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1"/>
            <a:ext cx="10515600" cy="1073150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Analysing Low birth weight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6B92-2C59-4114-8C31-80A6A4AD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0" i="0" u="none" strike="noStrike" baseline="0" dirty="0">
                <a:latin typeface="LMSans10-Regular"/>
              </a:rPr>
              <a:t>Use birthweight.csv, with outcome low birth weight (lbw)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Ensure you have the variable that shows 1= LBW, 0=Normal</a:t>
            </a:r>
          </a:p>
          <a:p>
            <a:pPr algn="l"/>
            <a:endParaRPr lang="en-GB" sz="3200" b="0" i="0" u="none" strike="noStrike" baseline="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Look at the association between lbw and hypertension (</a:t>
            </a:r>
            <a:r>
              <a:rPr lang="en-GB" sz="3200" b="0" i="0" u="none" strike="noStrike" baseline="0" dirty="0" err="1">
                <a:latin typeface="LMSans10-Regular"/>
              </a:rPr>
              <a:t>ht</a:t>
            </a:r>
            <a:r>
              <a:rPr lang="en-GB" sz="3200" b="0" i="0" u="none" strike="noStrike" baseline="0" dirty="0">
                <a:latin typeface="LMSans10-Regular"/>
              </a:rPr>
              <a:t>), using the chi-squared test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334637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A4EB7-973A-4FCE-8996-C261CE49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1" y="578802"/>
            <a:ext cx="10048139" cy="56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25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7F15-86E6-4DBE-A121-528BB2DE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9683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Effect estimates for binary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4522-4F7B-4E83-8879-C213C99F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0" i="0" u="none" strike="noStrike" baseline="0" dirty="0">
                <a:solidFill>
                  <a:srgbClr val="000000"/>
                </a:solidFill>
                <a:latin typeface="LMSans10-Regular"/>
              </a:rPr>
              <a:t>Measures of association</a:t>
            </a:r>
          </a:p>
          <a:p>
            <a:pPr algn="l"/>
            <a:r>
              <a:rPr lang="en-GB" b="0" i="0" u="none" strike="noStrike" baseline="0" dirty="0">
                <a:solidFill>
                  <a:srgbClr val="000000"/>
                </a:solidFill>
                <a:latin typeface="LMSans10-Regular"/>
              </a:rPr>
              <a:t>Objectives:</a:t>
            </a:r>
          </a:p>
          <a:p>
            <a:pPr algn="l"/>
            <a:r>
              <a:rPr lang="en-GB" b="0" i="0" u="none" strike="noStrike" baseline="0" dirty="0">
                <a:solidFill>
                  <a:srgbClr val="FFFFFF"/>
                </a:solidFill>
                <a:latin typeface="LMSans8-Regular"/>
              </a:rPr>
              <a:t>1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LMSans10-Regular"/>
              </a:rPr>
              <a:t>To define risk ratios, odds ratios and other measures of association</a:t>
            </a:r>
          </a:p>
          <a:p>
            <a:pPr algn="l"/>
            <a:r>
              <a:rPr lang="en-GB" b="0" i="0" u="none" strike="noStrike" baseline="0" dirty="0">
                <a:solidFill>
                  <a:srgbClr val="FFFFFF"/>
                </a:solidFill>
                <a:latin typeface="LMSans8-Regular"/>
              </a:rPr>
              <a:t>2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LMSans10-Regular"/>
              </a:rPr>
              <a:t>How to get standard errors for risk ratios and odds ratios, and to use these to obtain 95% CI for these measures.</a:t>
            </a:r>
          </a:p>
          <a:p>
            <a:pPr algn="l"/>
            <a:endParaRPr lang="en-GB" b="0" i="0" u="none" strike="noStrike" baseline="0" dirty="0">
              <a:solidFill>
                <a:srgbClr val="000000"/>
              </a:solidFill>
              <a:latin typeface="LMSans10-Regular"/>
            </a:endParaRPr>
          </a:p>
          <a:p>
            <a:pPr algn="l"/>
            <a:r>
              <a:rPr lang="en-GB" b="0" i="0" u="none" strike="noStrike" baseline="0" dirty="0">
                <a:solidFill>
                  <a:srgbClr val="000000"/>
                </a:solidFill>
                <a:latin typeface="LMSans10-Regular"/>
              </a:rPr>
              <a:t>How to obtain these measures in R</a:t>
            </a:r>
          </a:p>
          <a:p>
            <a:pPr algn="l"/>
            <a:endParaRPr lang="en-GB" b="0" i="0" u="none" strike="noStrike" baseline="0" dirty="0">
              <a:solidFill>
                <a:srgbClr val="000000"/>
              </a:solidFill>
              <a:latin typeface="LMSans10-Regular"/>
            </a:endParaRPr>
          </a:p>
          <a:p>
            <a:pPr algn="l"/>
            <a:r>
              <a:rPr lang="en-GB" b="0" i="0" u="none" strike="noStrike" baseline="0" dirty="0">
                <a:solidFill>
                  <a:srgbClr val="000000"/>
                </a:solidFill>
                <a:latin typeface="LMSans10-Regular"/>
              </a:rPr>
              <a:t>When the different measures are used.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26358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8F98-AF20-4CDA-9A77-BBC4CBE3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158875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Measures of association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3013-07C6-4BEC-8C92-58E54620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8275"/>
            <a:ext cx="11134725" cy="473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800" dirty="0"/>
              <a:t>Three measures to quantify the magnitude of the effect when comparing two proportions: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KE" sz="2800" dirty="0"/>
              <a:t>Ratio p</a:t>
            </a:r>
            <a:r>
              <a:rPr lang="en-GB" altLang="en-KE" sz="2800" baseline="-25000" dirty="0"/>
              <a:t>2</a:t>
            </a:r>
            <a:r>
              <a:rPr lang="en-GB" altLang="en-KE" sz="2800" dirty="0"/>
              <a:t>/p</a:t>
            </a:r>
            <a:r>
              <a:rPr lang="en-GB" altLang="en-KE" sz="2800" baseline="-25000" dirty="0"/>
              <a:t>1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KE" sz="2800" dirty="0"/>
              <a:t>Difference p</a:t>
            </a:r>
            <a:r>
              <a:rPr lang="en-GB" altLang="en-KE" sz="2800" baseline="-25000" dirty="0"/>
              <a:t>2</a:t>
            </a:r>
            <a:r>
              <a:rPr lang="en-GB" altLang="en-KE" sz="2800" dirty="0"/>
              <a:t>-p</a:t>
            </a:r>
            <a:r>
              <a:rPr lang="en-GB" altLang="en-KE" sz="2800" baseline="-25000" dirty="0"/>
              <a:t>1</a:t>
            </a:r>
            <a:r>
              <a:rPr lang="en-GB" altLang="en-KE" sz="2800" dirty="0"/>
              <a:t>                    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KE" sz="2800" dirty="0"/>
              <a:t>Odds ratio [p</a:t>
            </a:r>
            <a:r>
              <a:rPr lang="en-GB" altLang="en-KE" sz="2800" baseline="-25000" dirty="0"/>
              <a:t>2</a:t>
            </a:r>
            <a:r>
              <a:rPr lang="en-GB" altLang="en-KE" sz="2800" dirty="0"/>
              <a:t>/(1-p</a:t>
            </a:r>
            <a:r>
              <a:rPr lang="en-GB" altLang="en-KE" sz="2800" baseline="-25000" dirty="0"/>
              <a:t>2</a:t>
            </a:r>
            <a:r>
              <a:rPr lang="en-GB" altLang="en-KE" sz="2800" dirty="0"/>
              <a:t>)]/[p</a:t>
            </a:r>
            <a:r>
              <a:rPr lang="en-GB" altLang="en-KE" sz="2800" baseline="-25000" dirty="0"/>
              <a:t>1</a:t>
            </a:r>
            <a:r>
              <a:rPr lang="en-GB" altLang="en-KE" sz="2800" dirty="0"/>
              <a:t>/(1-p</a:t>
            </a:r>
            <a:r>
              <a:rPr lang="en-GB" altLang="en-KE" sz="2800" baseline="-25000" dirty="0"/>
              <a:t>1</a:t>
            </a:r>
            <a:r>
              <a:rPr lang="en-GB" altLang="en-KE" sz="2800" dirty="0"/>
              <a:t>)]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71121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2F8B8C2A-25BD-494D-A195-9FC0EEB90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404814"/>
            <a:ext cx="8642350" cy="56911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 b="1"/>
              <a:t>Ratio measures in epidemiology: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Used in aetiological studies of causes of disease as a measure of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strength of association: how much does an exposure multiply up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your risk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   </a:t>
            </a:r>
            <a:r>
              <a:rPr lang="en-GB" altLang="en-KE" sz="2400" i="1"/>
              <a:t>smokers 10x more likely to develop lung cancer than non-smokers. </a:t>
            </a:r>
            <a:r>
              <a:rPr lang="en-GB" altLang="en-KE" sz="2400"/>
              <a:t>Risk ratio=10.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 b="1"/>
              <a:t>Difference measures: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Used as measure of excess risk due to an exposure.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The risk of HIV infection in children born to HIV infected mothers: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mothers who do not breast feed, risk is 180/1000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mothers who breast feed, risk is 380/1000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Risk difference (380-180)/1000 = 200/1000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Interpretation: breast feeding was responsible for the infection of 200 out of every 1000 babies born to HIV infected mothers who breast fed. </a:t>
            </a:r>
            <a:r>
              <a:rPr lang="en-GB" altLang="en-KE" sz="2400" i="1"/>
              <a:t>&lt;assuming causative link…&gt;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KE" sz="2400"/>
              <a:t>We are interested in the potential impact of an intervention.</a:t>
            </a:r>
          </a:p>
          <a:p>
            <a:pPr eaLnBrk="1" hangingPunct="1">
              <a:lnSpc>
                <a:spcPct val="80000"/>
              </a:lnSpc>
            </a:pPr>
            <a:endParaRPr lang="en-GB" altLang="en-KE" sz="2400"/>
          </a:p>
          <a:p>
            <a:pPr eaLnBrk="1" hangingPunct="1">
              <a:lnSpc>
                <a:spcPct val="80000"/>
              </a:lnSpc>
            </a:pPr>
            <a:endParaRPr lang="en-GB" altLang="en-KE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KE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2E789FE2-94DC-4E61-803E-79747E78E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76250"/>
            <a:ext cx="8134350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KE" sz="2400"/>
              <a:t>Two types of ratio measure: Risk ratio and odds ratio</a:t>
            </a:r>
          </a:p>
          <a:p>
            <a:pPr eaLnBrk="1" hangingPunct="1"/>
            <a:endParaRPr lang="en-GB" altLang="en-KE" sz="2400"/>
          </a:p>
          <a:p>
            <a:pPr eaLnBrk="1" hangingPunct="1"/>
            <a:r>
              <a:rPr lang="en-GB" altLang="en-KE" sz="2400"/>
              <a:t>Risk ratio = </a:t>
            </a:r>
            <a:r>
              <a:rPr lang="en-GB" altLang="en-KE" sz="2400" u="sng"/>
              <a:t>Risk of disease in exposed group</a:t>
            </a:r>
          </a:p>
          <a:p>
            <a:pPr eaLnBrk="1" hangingPunct="1">
              <a:buFontTx/>
              <a:buNone/>
            </a:pPr>
            <a:r>
              <a:rPr lang="en-GB" altLang="en-KE" sz="2400"/>
              <a:t>                        Risk of disease in unexposed group</a:t>
            </a:r>
            <a:r>
              <a:rPr lang="en-GB" altLang="en-KE" sz="2400" u="sng"/>
              <a:t>  </a:t>
            </a:r>
          </a:p>
          <a:p>
            <a:pPr eaLnBrk="1" hangingPunct="1">
              <a:buFontTx/>
              <a:buNone/>
            </a:pPr>
            <a:endParaRPr lang="en-GB" altLang="en-KE" sz="2400"/>
          </a:p>
          <a:p>
            <a:pPr eaLnBrk="1" hangingPunct="1">
              <a:buFontTx/>
              <a:buNone/>
            </a:pPr>
            <a:r>
              <a:rPr lang="en-GB" altLang="en-KE" sz="2400" i="1"/>
              <a:t>Can be estimated from cohort studies and randomized trials</a:t>
            </a:r>
          </a:p>
          <a:p>
            <a:pPr eaLnBrk="1" hangingPunct="1">
              <a:buFontTx/>
              <a:buNone/>
            </a:pPr>
            <a:r>
              <a:rPr lang="en-GB" altLang="en-KE" sz="2400" i="1"/>
              <a:t>Cannot be estimated from case control studies</a:t>
            </a:r>
          </a:p>
          <a:p>
            <a:pPr eaLnBrk="1" hangingPunct="1">
              <a:buFontTx/>
              <a:buNone/>
            </a:pPr>
            <a:endParaRPr lang="en-GB" altLang="en-KE" sz="2400" i="1"/>
          </a:p>
          <a:p>
            <a:pPr eaLnBrk="1" hangingPunct="1"/>
            <a:r>
              <a:rPr lang="en-GB" altLang="en-KE" sz="2400"/>
              <a:t>Odds ratio =</a:t>
            </a:r>
            <a:r>
              <a:rPr lang="en-GB" altLang="en-KE" sz="2400" u="sng"/>
              <a:t> Odds of disease in exposed group</a:t>
            </a:r>
          </a:p>
          <a:p>
            <a:pPr eaLnBrk="1" hangingPunct="1">
              <a:buFontTx/>
              <a:buNone/>
            </a:pPr>
            <a:r>
              <a:rPr lang="en-GB" altLang="en-KE" sz="2400"/>
              <a:t>                         Odds of disease in unexposed group</a:t>
            </a:r>
          </a:p>
          <a:p>
            <a:pPr eaLnBrk="1" hangingPunct="1">
              <a:buFontTx/>
              <a:buNone/>
            </a:pPr>
            <a:endParaRPr lang="en-GB" altLang="en-KE" sz="2400"/>
          </a:p>
          <a:p>
            <a:pPr eaLnBrk="1" hangingPunct="1">
              <a:buFontTx/>
              <a:buNone/>
            </a:pPr>
            <a:r>
              <a:rPr lang="en-GB" altLang="en-KE" sz="2400" i="1"/>
              <a:t>Can be estimated from case control studies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9CDF4C2E-11FB-4E2E-9165-3755F1EE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88913"/>
            <a:ext cx="7772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KE" sz="3200" b="1">
                <a:solidFill>
                  <a:schemeClr val="tx2"/>
                </a:solidFill>
              </a:rPr>
              <a:t>Risk ratio (RR)</a:t>
            </a: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id="{6341E934-5094-4368-9AB6-8459B512D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981076"/>
            <a:ext cx="8748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KE"/>
              <a:t>Prevalence ratio (risk ratio) = </a:t>
            </a:r>
            <a:r>
              <a:rPr lang="en-GB" altLang="en-KE" b="1" u="sng"/>
              <a:t>Prevalence in exposed group</a:t>
            </a:r>
          </a:p>
          <a:p>
            <a:pPr eaLnBrk="1" hangingPunct="1"/>
            <a:r>
              <a:rPr lang="en-GB" altLang="en-KE" b="1"/>
              <a:t>					Prevalence in unexposed group</a:t>
            </a:r>
            <a:endParaRPr lang="en-GB" altLang="en-KE"/>
          </a:p>
        </p:txBody>
      </p:sp>
      <p:graphicFrame>
        <p:nvGraphicFramePr>
          <p:cNvPr id="72711" name="Group 7">
            <a:extLst>
              <a:ext uri="{FF2B5EF4-FFF2-40B4-BE49-F238E27FC236}">
                <a16:creationId xmlns:a16="http://schemas.microsoft.com/office/drawing/2014/main" id="{884BB952-C1FA-4D7E-BE56-E6DAE8FD9CCC}"/>
              </a:ext>
            </a:extLst>
          </p:cNvPr>
          <p:cNvGraphicFramePr>
            <a:graphicFrameLocks noGrp="1"/>
          </p:cNvGraphicFramePr>
          <p:nvPr/>
        </p:nvGraphicFramePr>
        <p:xfrm>
          <a:off x="5159376" y="2565400"/>
          <a:ext cx="4894263" cy="219075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Exposed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Unexposed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Disease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(a+b)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 disease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(c+d)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(a+c)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(b+d)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3" name="Text Box 36">
            <a:extLst>
              <a:ext uri="{FF2B5EF4-FFF2-40B4-BE49-F238E27FC236}">
                <a16:creationId xmlns:a16="http://schemas.microsoft.com/office/drawing/2014/main" id="{8412C04D-5F06-448B-B445-2352F3762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708275"/>
            <a:ext cx="34559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KE"/>
              <a:t>RR = p</a:t>
            </a:r>
            <a:r>
              <a:rPr lang="en-GB" altLang="en-KE" baseline="-25000"/>
              <a:t>2</a:t>
            </a:r>
            <a:r>
              <a:rPr lang="en-GB" altLang="en-KE"/>
              <a:t>/p</a:t>
            </a:r>
            <a:r>
              <a:rPr lang="en-GB" altLang="en-KE" baseline="-250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KE"/>
              <a:t>      = </a:t>
            </a:r>
            <a:r>
              <a:rPr lang="en-GB" altLang="en-KE" u="sng"/>
              <a:t>a/(a+c)</a:t>
            </a:r>
          </a:p>
          <a:p>
            <a:pPr eaLnBrk="1" hangingPunct="1"/>
            <a:r>
              <a:rPr lang="en-GB" altLang="en-KE"/>
              <a:t>         b/(b+d)</a:t>
            </a:r>
          </a:p>
          <a:p>
            <a:pPr eaLnBrk="1" hangingPunct="1">
              <a:spcBef>
                <a:spcPct val="50000"/>
              </a:spcBef>
            </a:pPr>
            <a:endParaRPr lang="en-GB" altLang="en-K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D3F20F-517C-4A3F-A278-6B3C996C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88913"/>
            <a:ext cx="7772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KE" sz="3200" b="1">
                <a:solidFill>
                  <a:schemeClr val="tx2"/>
                </a:solidFill>
              </a:rPr>
              <a:t>Risk ratio (RR)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BF5ED340-6D80-4744-ADFD-6EAEEA97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981076"/>
            <a:ext cx="8748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KE"/>
              <a:t>Prevalence ratio (risk ratio) = </a:t>
            </a:r>
            <a:r>
              <a:rPr lang="en-GB" altLang="en-KE" b="1" u="sng"/>
              <a:t>Prevalence in exposed group</a:t>
            </a:r>
          </a:p>
          <a:p>
            <a:pPr eaLnBrk="1" hangingPunct="1"/>
            <a:r>
              <a:rPr lang="en-GB" altLang="en-KE" b="1"/>
              <a:t>					Prevalence in unexposed group</a:t>
            </a:r>
            <a:endParaRPr lang="en-GB" altLang="en-KE"/>
          </a:p>
        </p:txBody>
      </p:sp>
      <p:graphicFrame>
        <p:nvGraphicFramePr>
          <p:cNvPr id="91140" name="Group 4">
            <a:extLst>
              <a:ext uri="{FF2B5EF4-FFF2-40B4-BE49-F238E27FC236}">
                <a16:creationId xmlns:a16="http://schemas.microsoft.com/office/drawing/2014/main" id="{E3A808C3-B9E8-4668-9730-625FD5772B64}"/>
              </a:ext>
            </a:extLst>
          </p:cNvPr>
          <p:cNvGraphicFramePr>
            <a:graphicFrameLocks noGrp="1"/>
          </p:cNvGraphicFramePr>
          <p:nvPr/>
        </p:nvGraphicFramePr>
        <p:xfrm>
          <a:off x="5159376" y="2565400"/>
          <a:ext cx="4894263" cy="219075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Exposed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Unexposed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Disease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(a+b)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 disease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(c+d)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(a+c)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(b+d)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295" name="Group 31">
            <a:extLst>
              <a:ext uri="{FF2B5EF4-FFF2-40B4-BE49-F238E27FC236}">
                <a16:creationId xmlns:a16="http://schemas.microsoft.com/office/drawing/2014/main" id="{7C0A0CD7-9311-470C-A832-65A385890D24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5300663"/>
            <a:ext cx="8642350" cy="1046162"/>
            <a:chOff x="0" y="3521"/>
            <a:chExt cx="5511" cy="659"/>
          </a:xfrm>
        </p:grpSpPr>
        <p:sp>
          <p:nvSpPr>
            <p:cNvPr id="11298" name="Line 32">
              <a:extLst>
                <a:ext uri="{FF2B5EF4-FFF2-40B4-BE49-F238E27FC236}">
                  <a16:creationId xmlns:a16="http://schemas.microsoft.com/office/drawing/2014/main" id="{0112699F-8784-42F3-A8ED-7B3530CA8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884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KE"/>
            </a:p>
          </p:txBody>
        </p:sp>
        <p:sp>
          <p:nvSpPr>
            <p:cNvPr id="11299" name="Text Box 33">
              <a:extLst>
                <a:ext uri="{FF2B5EF4-FFF2-40B4-BE49-F238E27FC236}">
                  <a16:creationId xmlns:a16="http://schemas.microsoft.com/office/drawing/2014/main" id="{B1C4E576-DE98-4B84-ADB4-B0FE14CF7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21"/>
              <a:ext cx="5511" cy="65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KE"/>
                <a:t>It can be shown that the SE of the log RR can be written as: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KE"/>
                <a:t>SE for the log(RR) =</a:t>
              </a:r>
              <a:r>
                <a:rPr lang="en-GB" altLang="en-KE" b="1"/>
                <a:t> </a:t>
              </a:r>
              <a:r>
                <a:rPr lang="en-GB" altLang="en-KE" b="1">
                  <a:sym typeface="Symbol" panose="05050102010706020507" pitchFamily="18" charset="2"/>
                </a:rPr>
                <a:t></a:t>
              </a:r>
              <a:r>
                <a:rPr lang="en-GB" altLang="en-KE" b="1"/>
                <a:t>{1/a – 1/(a+b) + 1/c - 1/(c+d)}</a:t>
              </a:r>
              <a:r>
                <a:rPr lang="en-GB" altLang="en-KE"/>
                <a:t> </a:t>
              </a:r>
            </a:p>
          </p:txBody>
        </p:sp>
      </p:grpSp>
      <p:sp>
        <p:nvSpPr>
          <p:cNvPr id="11296" name="Text Box 34">
            <a:extLst>
              <a:ext uri="{FF2B5EF4-FFF2-40B4-BE49-F238E27FC236}">
                <a16:creationId xmlns:a16="http://schemas.microsoft.com/office/drawing/2014/main" id="{B082DBED-7515-4AD7-A4A8-08F75C90D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773238"/>
            <a:ext cx="3455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KE"/>
              <a:t>RR = p</a:t>
            </a:r>
            <a:r>
              <a:rPr lang="en-GB" altLang="en-KE" baseline="-25000"/>
              <a:t>2</a:t>
            </a:r>
            <a:r>
              <a:rPr lang="en-GB" altLang="en-KE"/>
              <a:t>/p</a:t>
            </a:r>
            <a:r>
              <a:rPr lang="en-GB" altLang="en-KE" baseline="-250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KE"/>
              <a:t>      = </a:t>
            </a:r>
            <a:r>
              <a:rPr lang="en-GB" altLang="en-KE" u="sng"/>
              <a:t>a/(a+c)</a:t>
            </a:r>
          </a:p>
          <a:p>
            <a:pPr eaLnBrk="1" hangingPunct="1"/>
            <a:r>
              <a:rPr lang="en-GB" altLang="en-KE"/>
              <a:t>         b/(b+d)</a:t>
            </a:r>
          </a:p>
          <a:p>
            <a:pPr eaLnBrk="1" hangingPunct="1">
              <a:spcBef>
                <a:spcPct val="50000"/>
              </a:spcBef>
            </a:pPr>
            <a:endParaRPr lang="en-GB" altLang="en-KE"/>
          </a:p>
        </p:txBody>
      </p:sp>
      <p:sp>
        <p:nvSpPr>
          <p:cNvPr id="11297" name="Text Box 35">
            <a:extLst>
              <a:ext uri="{FF2B5EF4-FFF2-40B4-BE49-F238E27FC236}">
                <a16:creationId xmlns:a16="http://schemas.microsoft.com/office/drawing/2014/main" id="{9C8D4E90-84DD-42A1-9DA3-FACCE1457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57564"/>
            <a:ext cx="2663825" cy="1590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KE"/>
              <a:t>The SE and confidence interval are best estimated on the log scale.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>
            <a:extLst>
              <a:ext uri="{FF2B5EF4-FFF2-40B4-BE49-F238E27FC236}">
                <a16:creationId xmlns:a16="http://schemas.microsoft.com/office/drawing/2014/main" id="{6FBB9EC7-FCE0-4A10-A002-BE299CAD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88913"/>
            <a:ext cx="7772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KE" sz="3200" b="1">
                <a:solidFill>
                  <a:schemeClr val="tx2"/>
                </a:solidFill>
              </a:rPr>
              <a:t>Odds ratio (OR)</a:t>
            </a:r>
          </a:p>
        </p:txBody>
      </p:sp>
      <p:sp>
        <p:nvSpPr>
          <p:cNvPr id="14339" name="Text Box 18">
            <a:extLst>
              <a:ext uri="{FF2B5EF4-FFF2-40B4-BE49-F238E27FC236}">
                <a16:creationId xmlns:a16="http://schemas.microsoft.com/office/drawing/2014/main" id="{DAD918BD-25C4-4D80-83EE-362102BDA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981076"/>
            <a:ext cx="8748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KE" b="1"/>
              <a:t>Odds ratio (OR)  =</a:t>
            </a:r>
            <a:r>
              <a:rPr lang="en-GB" altLang="en-KE"/>
              <a:t> 	</a:t>
            </a:r>
            <a:r>
              <a:rPr lang="en-GB" altLang="en-KE" b="1" u="sng"/>
              <a:t>Odds in exposed group</a:t>
            </a:r>
          </a:p>
          <a:p>
            <a:pPr eaLnBrk="1" hangingPunct="1"/>
            <a:r>
              <a:rPr lang="en-GB" altLang="en-KE" b="1"/>
              <a:t>				Odds in unexposed group</a:t>
            </a:r>
            <a:endParaRPr lang="en-GB" altLang="en-KE"/>
          </a:p>
        </p:txBody>
      </p:sp>
      <p:sp>
        <p:nvSpPr>
          <p:cNvPr id="14340" name="Line 19">
            <a:extLst>
              <a:ext uri="{FF2B5EF4-FFF2-40B4-BE49-F238E27FC236}">
                <a16:creationId xmlns:a16="http://schemas.microsoft.com/office/drawing/2014/main" id="{35A8A505-DE91-4723-B550-59B7FE786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48688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KE"/>
          </a:p>
        </p:txBody>
      </p:sp>
      <p:graphicFrame>
        <p:nvGraphicFramePr>
          <p:cNvPr id="44052" name="Group 20">
            <a:extLst>
              <a:ext uri="{FF2B5EF4-FFF2-40B4-BE49-F238E27FC236}">
                <a16:creationId xmlns:a16="http://schemas.microsoft.com/office/drawing/2014/main" id="{CF18CD5B-45E3-44F8-AB9F-2EE54809E071}"/>
              </a:ext>
            </a:extLst>
          </p:cNvPr>
          <p:cNvGraphicFramePr>
            <a:graphicFrameLocks noGrp="1"/>
          </p:cNvGraphicFramePr>
          <p:nvPr/>
        </p:nvGraphicFramePr>
        <p:xfrm>
          <a:off x="5232401" y="2060575"/>
          <a:ext cx="4894263" cy="219075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Exposed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Unexposed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Disease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(a+b)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 disease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(c+d)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(a+c)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(b+d)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68" name="Text Box 47">
            <a:extLst>
              <a:ext uri="{FF2B5EF4-FFF2-40B4-BE49-F238E27FC236}">
                <a16:creationId xmlns:a16="http://schemas.microsoft.com/office/drawing/2014/main" id="{5C6183C6-D347-46F5-81D6-B6D65F7BE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868863"/>
            <a:ext cx="8748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KE"/>
              <a:t>SE for the log(OR) =</a:t>
            </a:r>
            <a:r>
              <a:rPr lang="en-GB" altLang="en-KE" b="1"/>
              <a:t> </a:t>
            </a:r>
            <a:r>
              <a:rPr lang="en-GB" altLang="en-KE" b="1">
                <a:sym typeface="Symbol" panose="05050102010706020507" pitchFamily="18" charset="2"/>
              </a:rPr>
              <a:t></a:t>
            </a:r>
            <a:r>
              <a:rPr lang="en-GB" altLang="en-KE" b="1"/>
              <a:t>{1/a + 1/b + 1/c + 1/d}</a:t>
            </a:r>
          </a:p>
          <a:p>
            <a:pPr eaLnBrk="1" hangingPunct="1">
              <a:spcBef>
                <a:spcPct val="100000"/>
              </a:spcBef>
            </a:pPr>
            <a:r>
              <a:rPr lang="en-GB" altLang="en-KE"/>
              <a:t>For both RR and OR, the Standard errors can be used to create 95% CI and to test hypothesis, </a:t>
            </a:r>
            <a:r>
              <a:rPr lang="en-GB" altLang="en-KE" b="1"/>
              <a:t>on the LOG scale</a:t>
            </a:r>
            <a:r>
              <a:rPr lang="en-GB" altLang="en-KE"/>
              <a:t>. </a:t>
            </a:r>
          </a:p>
        </p:txBody>
      </p:sp>
      <p:sp>
        <p:nvSpPr>
          <p:cNvPr id="14369" name="Text Box 48">
            <a:extLst>
              <a:ext uri="{FF2B5EF4-FFF2-40B4-BE49-F238E27FC236}">
                <a16:creationId xmlns:a16="http://schemas.microsoft.com/office/drawing/2014/main" id="{3D105698-E815-4C4B-8214-46F32E93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133600"/>
            <a:ext cx="34559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KE"/>
              <a:t>OR = </a:t>
            </a:r>
            <a:r>
              <a:rPr lang="en-GB" altLang="en-KE" u="sng"/>
              <a:t>a/c</a:t>
            </a:r>
          </a:p>
          <a:p>
            <a:pPr eaLnBrk="1" hangingPunct="1"/>
            <a:r>
              <a:rPr lang="en-GB" altLang="en-KE"/>
              <a:t>          b/d</a:t>
            </a:r>
          </a:p>
          <a:p>
            <a:pPr eaLnBrk="1" hangingPunct="1">
              <a:spcBef>
                <a:spcPct val="50000"/>
              </a:spcBef>
            </a:pPr>
            <a:endParaRPr lang="en-GB" altLang="en-KE"/>
          </a:p>
          <a:p>
            <a:pPr eaLnBrk="1" hangingPunct="1">
              <a:spcBef>
                <a:spcPct val="50000"/>
              </a:spcBef>
            </a:pPr>
            <a:r>
              <a:rPr lang="en-GB" altLang="en-KE"/>
              <a:t>Again the SE is best estimated on the log scale.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BD463-028C-4CDA-8026-4976F4220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" y="1133475"/>
            <a:ext cx="12020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CE21-37DE-47BC-8F8D-D07A0B20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077595"/>
          </a:xfrm>
        </p:spPr>
        <p:txBody>
          <a:bodyPr/>
          <a:lstStyle/>
          <a:p>
            <a:pPr algn="ctr"/>
            <a:r>
              <a:rPr lang="en-GB" altLang="en-KE" sz="4400" b="1" dirty="0"/>
              <a:t>Binomial Distribution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F770-8372-4720-856D-21B042A1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KE" sz="2600" b="1" dirty="0"/>
              <a:t>Binary data follow the binomial distribution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KE" sz="2600" b="1" dirty="0"/>
              <a:t>Use p to estimate probability (or risk) that an individual from the population will experience event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altLang="en-KE" sz="2600" b="1" dirty="0">
                <a:sym typeface="Symbol" panose="05050102010706020507" pitchFamily="18" charset="2"/>
              </a:rPr>
              <a:t>Recall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200" b="1" dirty="0">
                <a:sym typeface="Symbol" panose="05050102010706020507" pitchFamily="18" charset="2"/>
              </a:rPr>
              <a:t>We cannot estimate the population proportion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200" b="1" dirty="0">
                <a:sym typeface="Symbol" panose="05050102010706020507" pitchFamily="18" charset="2"/>
              </a:rPr>
              <a:t>We use sample proportion to estimate it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200" b="1" dirty="0">
                <a:sym typeface="Symbol" panose="05050102010706020507" pitchFamily="18" charset="2"/>
              </a:rPr>
              <a:t>There is uncertainty in the sample estimate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200" b="1" dirty="0">
                <a:sym typeface="Symbol" panose="05050102010706020507" pitchFamily="18" charset="2"/>
              </a:rPr>
              <a:t>Aim to get a sample representative of the population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2200" b="1" dirty="0">
                <a:sym typeface="Symbol" panose="05050102010706020507" pitchFamily="18" charset="2"/>
              </a:rPr>
              <a:t>Take a random sample from the population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86264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D1A6-F5EE-499F-B0DA-4638319D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1"/>
            <a:ext cx="10515600" cy="1016000"/>
          </a:xfrm>
        </p:spPr>
        <p:txBody>
          <a:bodyPr/>
          <a:lstStyle/>
          <a:p>
            <a:pPr algn="ctr"/>
            <a:r>
              <a:rPr lang="en-GB" dirty="0"/>
              <a:t>Odds ratio in 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0CAD-8C2D-4CBC-8A6C-76C7FE3A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4C552-E118-45BD-BC1D-AF2DA86E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4" y="1162051"/>
            <a:ext cx="7774306" cy="53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3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0C09-8B38-40B8-9BB5-A9035422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Risk ratios in 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71DD-9F55-423B-BB71-2C9F0E19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BFD1E-A393-4A5B-B92B-C7E9E513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89" y="1447324"/>
            <a:ext cx="10286011" cy="51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3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CEE6-9141-4260-B3A6-2701E36C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/>
              <a:t>Practical</a:t>
            </a:r>
            <a:endParaRPr lang="en-K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5D4F-26C6-4A0A-A1E2-1EC9D3A5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b="0" i="0" u="none" strike="noStrike" baseline="0" dirty="0">
                <a:latin typeface="LMSans10-Regular"/>
              </a:rPr>
              <a:t>Use the same dataset birthweight.csv</a:t>
            </a:r>
          </a:p>
          <a:p>
            <a:pPr algn="l"/>
            <a:endParaRPr lang="en-GB" sz="4400" dirty="0">
              <a:latin typeface="LMSans10-Regular"/>
            </a:endParaRPr>
          </a:p>
          <a:p>
            <a:pPr algn="l"/>
            <a:r>
              <a:rPr lang="en-GB" sz="4400" b="0" i="0" u="none" strike="noStrike" baseline="0" dirty="0">
                <a:latin typeface="LMSans10-Regular"/>
              </a:rPr>
              <a:t>Test if LBW was associated with agegrp1 (hint: risk ratio)</a:t>
            </a:r>
          </a:p>
        </p:txBody>
      </p:sp>
    </p:spTree>
    <p:extLst>
      <p:ext uri="{BB962C8B-B14F-4D97-AF65-F5344CB8AC3E}">
        <p14:creationId xmlns:p14="http://schemas.microsoft.com/office/powerpoint/2010/main" val="63102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59070-175B-44F1-9160-52ED6F94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4" y="796290"/>
            <a:ext cx="10919072" cy="52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86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482A-C3A5-465B-8C57-4E6630CE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035050"/>
          </a:xfrm>
        </p:spPr>
        <p:txBody>
          <a:bodyPr>
            <a:normAutofit/>
          </a:bodyPr>
          <a:lstStyle/>
          <a:p>
            <a:pPr algn="ctr"/>
            <a:r>
              <a:rPr lang="en-GB" b="0" i="0" u="none" strike="noStrike" baseline="0" dirty="0">
                <a:latin typeface="LMSans12-Regular"/>
              </a:rPr>
              <a:t>Summary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74C-B5B1-45E0-BAE9-484B29CB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3200" b="0" i="0" u="none" strike="noStrike" baseline="0" dirty="0">
                <a:latin typeface="LMSans10-Regular"/>
              </a:rPr>
              <a:t>Standard errors can be obtained on the log scale, and used to obtain 95% CI and to test hypothesis</a:t>
            </a:r>
          </a:p>
          <a:p>
            <a:pPr algn="l"/>
            <a:endParaRPr lang="en-GB" sz="320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Several commands in R to obtain odds ratios, and risk ratios.</a:t>
            </a:r>
          </a:p>
          <a:p>
            <a:pPr algn="l"/>
            <a:endParaRPr lang="en-GB" sz="3200" dirty="0">
              <a:latin typeface="LMSans10-Regular"/>
            </a:endParaRPr>
          </a:p>
          <a:p>
            <a:pPr algn="l"/>
            <a:r>
              <a:rPr lang="en-GB" sz="3200" b="0" i="0" u="none" strike="noStrike" baseline="0" dirty="0">
                <a:latin typeface="LMSans10-Regular"/>
              </a:rPr>
              <a:t>For cc, and cs functions, make sure you have the coding right</a:t>
            </a:r>
            <a:r>
              <a:rPr lang="en-GB" sz="1800" b="0" i="0" u="none" strike="noStrike" baseline="0" dirty="0">
                <a:latin typeface="LMSans10-Regular"/>
              </a:rPr>
              <a:t>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96684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65001A67-BB46-466B-83BA-EE5802B5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88913"/>
            <a:ext cx="7772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KE" sz="3200" b="1">
                <a:solidFill>
                  <a:schemeClr val="tx2"/>
                </a:solidFill>
              </a:rPr>
              <a:t>Odds ratio for matched data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4F3B9B60-29D4-48BA-ACE7-5C17DA9B4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765175"/>
            <a:ext cx="91154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KE" dirty="0"/>
              <a:t>Analysis of matched binary data is more difficult than unmatched binary data (unlike for continuous data).  Analysis of matched data must take the matching into account in the analysis.</a:t>
            </a:r>
          </a:p>
          <a:p>
            <a:pPr eaLnBrk="1" hangingPunct="1">
              <a:spcBef>
                <a:spcPct val="50000"/>
              </a:spcBef>
            </a:pPr>
            <a:endParaRPr lang="en-GB" altLang="en-KE" dirty="0"/>
          </a:p>
          <a:p>
            <a:pPr eaLnBrk="1" hangingPunct="1">
              <a:spcBef>
                <a:spcPct val="50000"/>
              </a:spcBef>
            </a:pPr>
            <a:r>
              <a:rPr lang="en-GB" altLang="en-KE" dirty="0"/>
              <a:t>Two ways of analysing matched data: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KE" b="1" dirty="0" err="1"/>
              <a:t>McNemars</a:t>
            </a:r>
            <a:r>
              <a:rPr lang="en-GB" altLang="en-KE" b="1" dirty="0"/>
              <a:t> test</a:t>
            </a:r>
            <a:r>
              <a:rPr lang="en-GB" altLang="en-KE" dirty="0"/>
              <a:t>. A chi-squared test on the observed data.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KE" b="1" dirty="0"/>
              <a:t>Analysis of discordant pairs</a:t>
            </a:r>
            <a:r>
              <a:rPr lang="en-GB" altLang="en-KE" dirty="0"/>
              <a:t> using Odds ratio (OR).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9CE7-5423-4103-A27C-1706B0A4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1036955"/>
          </a:xfrm>
        </p:spPr>
        <p:txBody>
          <a:bodyPr/>
          <a:lstStyle/>
          <a:p>
            <a:pPr algn="ctr"/>
            <a:r>
              <a:rPr lang="en-GB" altLang="en-KE" sz="4400" b="1" dirty="0"/>
              <a:t>Example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DA6A-6738-40CD-B35B-ECEB9649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GB" altLang="en-KE" sz="2800" b="1" dirty="0"/>
              <a:t>Sample: </a:t>
            </a:r>
            <a:r>
              <a:rPr lang="en-GB" altLang="en-KE" sz="2800" b="1" dirty="0">
                <a:solidFill>
                  <a:schemeClr val="tx2"/>
                </a:solidFill>
              </a:rPr>
              <a:t>641</a:t>
            </a:r>
            <a:r>
              <a:rPr lang="en-GB" altLang="en-KE" sz="2800" b="1" dirty="0"/>
              <a:t> babies born in clinic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GB" altLang="en-KE" sz="2800" b="1" dirty="0"/>
              <a:t>Interested in: </a:t>
            </a:r>
            <a:r>
              <a:rPr lang="en-GB" altLang="en-KE" sz="2800" b="1" dirty="0">
                <a:solidFill>
                  <a:schemeClr val="tx2"/>
                </a:solidFill>
              </a:rPr>
              <a:t>proportion with low birth weight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GB" altLang="en-KE" sz="2800" b="1" dirty="0"/>
              <a:t>Need: number of weight values &lt; 2500 kg = </a:t>
            </a:r>
            <a:r>
              <a:rPr lang="en-GB" altLang="en-KE" sz="2800" b="1" dirty="0">
                <a:solidFill>
                  <a:schemeClr val="tx2"/>
                </a:solidFill>
              </a:rPr>
              <a:t>80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GB" altLang="en-KE" sz="2800" b="1" dirty="0"/>
              <a:t>Proportion of babies with low birth weight </a:t>
            </a:r>
          </a:p>
          <a:p>
            <a:pPr lvl="2"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GB" altLang="en-KE" sz="2800" b="1" dirty="0"/>
              <a:t>= </a:t>
            </a:r>
            <a:r>
              <a:rPr lang="en-GB" altLang="en-KE" sz="2800" b="1" dirty="0">
                <a:solidFill>
                  <a:schemeClr val="tx2"/>
                </a:solidFill>
              </a:rPr>
              <a:t>80 / 641</a:t>
            </a:r>
            <a:r>
              <a:rPr lang="en-GB" altLang="en-KE" sz="2800" b="1" dirty="0"/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GB" altLang="en-KE" sz="2800" b="1" dirty="0"/>
              <a:t>= </a:t>
            </a:r>
            <a:r>
              <a:rPr lang="en-GB" altLang="en-KE" sz="2800" b="1" dirty="0">
                <a:solidFill>
                  <a:schemeClr val="tx2"/>
                </a:solidFill>
              </a:rPr>
              <a:t>0.125	(12.5%)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9397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1755-68F8-443B-B455-7651339C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pPr algn="ctr"/>
            <a:r>
              <a:rPr lang="en-GB" altLang="en-KE" sz="4400" b="1" dirty="0"/>
              <a:t>Bias</a:t>
            </a:r>
            <a:r>
              <a:rPr lang="en-GB" altLang="en-KE" sz="4400" dirty="0"/>
              <a:t>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921-6260-4B24-84AE-F9865ECF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KE" sz="2800" b="1" dirty="0">
                <a:solidFill>
                  <a:schemeClr val="tx2"/>
                </a:solidFill>
              </a:rPr>
              <a:t>Are these babies representative of a wider population?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5508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1755-68F8-443B-B455-7651339C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pPr algn="ctr"/>
            <a:r>
              <a:rPr lang="en-GB" altLang="en-KE" sz="4400" b="1" dirty="0"/>
              <a:t>Bias</a:t>
            </a:r>
            <a:r>
              <a:rPr lang="en-GB" altLang="en-KE" sz="4400" dirty="0"/>
              <a:t>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921-6260-4B24-84AE-F9865ECF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KE" sz="2800" b="1" dirty="0">
                <a:solidFill>
                  <a:schemeClr val="tx2"/>
                </a:solidFill>
              </a:rPr>
              <a:t>Are these babies representative of a wider population?</a:t>
            </a:r>
          </a:p>
          <a:p>
            <a:endParaRPr lang="en-GB" altLang="en-KE" b="1" dirty="0">
              <a:solidFill>
                <a:schemeClr val="tx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KE" sz="2800" b="1" dirty="0"/>
              <a:t>Born in clinic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b="1" dirty="0"/>
              <a:t>All babies or a sample ?   Random sample ?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b="1" dirty="0"/>
              <a:t>Problems in pregnancy ?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b="1" dirty="0"/>
              <a:t>Higher SES ?</a:t>
            </a:r>
          </a:p>
          <a:p>
            <a:endParaRPr lang="en-GB" altLang="en-KE" sz="2800" b="1" dirty="0">
              <a:solidFill>
                <a:schemeClr val="tx2"/>
              </a:solidFill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9342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B13A-FF31-4799-96D3-7E17174C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KE" sz="4400" b="1" dirty="0"/>
              <a:t>Bias</a:t>
            </a:r>
            <a:r>
              <a:rPr lang="en-GB" altLang="en-KE" sz="4400" dirty="0"/>
              <a:t>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B775-4F1D-4BD2-B04E-2B50FAB0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ctr" eaLnBrk="1" hangingPunct="1">
              <a:spcBef>
                <a:spcPct val="50000"/>
              </a:spcBef>
              <a:buFontTx/>
              <a:buNone/>
            </a:pPr>
            <a:r>
              <a:rPr lang="en-GB" altLang="en-KE" sz="3900" b="1" dirty="0">
                <a:solidFill>
                  <a:schemeClr val="tx2"/>
                </a:solidFill>
              </a:rPr>
              <a:t>Are these babies representative of a wider population?</a:t>
            </a:r>
          </a:p>
          <a:p>
            <a:pPr marL="609600" indent="-609600" eaLnBrk="1" hangingPunct="1">
              <a:spcBef>
                <a:spcPct val="50000"/>
              </a:spcBef>
            </a:pPr>
            <a:r>
              <a:rPr lang="en-GB" altLang="en-KE" sz="3500" b="1" dirty="0"/>
              <a:t>Wider population: </a:t>
            </a:r>
          </a:p>
          <a:p>
            <a:pPr marL="990600" lvl="1" indent="-533400" eaLnBrk="1" hangingPunct="1"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3100" b="1" dirty="0"/>
              <a:t>babies born in this clinic ?</a:t>
            </a:r>
          </a:p>
          <a:p>
            <a:pPr marL="990600" lvl="1" indent="-533400" eaLnBrk="1" hangingPunct="1">
              <a:spcBef>
                <a:spcPct val="50000"/>
              </a:spcBef>
              <a:buSzPct val="80000"/>
              <a:buFontTx/>
              <a:buChar char="o"/>
            </a:pPr>
            <a:r>
              <a:rPr lang="en-GB" altLang="en-KE" sz="3100" b="1" dirty="0"/>
              <a:t>babies born in clinics in this area ?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39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8D50-3EA6-4CD9-9F16-95BAF8B9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169035"/>
          </a:xfrm>
        </p:spPr>
        <p:txBody>
          <a:bodyPr/>
          <a:lstStyle/>
          <a:p>
            <a:pPr algn="ctr"/>
            <a:r>
              <a:rPr lang="en-GB" altLang="en-KE" sz="4400" b="1" dirty="0"/>
              <a:t>Sampling Variation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7947-449C-42E4-91F6-EA3D45AF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GB" altLang="en-KE" sz="2600" b="1" dirty="0"/>
              <a:t>Assume representative random sample</a:t>
            </a:r>
          </a:p>
          <a:p>
            <a:pPr eaLnBrk="1" hangingPunct="1">
              <a:spcBef>
                <a:spcPct val="60000"/>
              </a:spcBef>
            </a:pPr>
            <a:r>
              <a:rPr lang="en-GB" altLang="en-KE" sz="2600" b="1" dirty="0"/>
              <a:t>Prob (baby born with low weight) = 0.125</a:t>
            </a:r>
          </a:p>
          <a:p>
            <a:pPr eaLnBrk="1" hangingPunct="1">
              <a:spcBef>
                <a:spcPct val="60000"/>
              </a:spcBef>
            </a:pPr>
            <a:r>
              <a:rPr lang="en-GB" altLang="en-KE" sz="2600" b="1" dirty="0"/>
              <a:t>Prob (born with normal weight) = 0.875</a:t>
            </a:r>
          </a:p>
          <a:p>
            <a:pPr eaLnBrk="1" hangingPunct="1">
              <a:spcBef>
                <a:spcPct val="60000"/>
              </a:spcBef>
            </a:pPr>
            <a:r>
              <a:rPr lang="en-GB" altLang="en-KE" sz="2600" b="1" dirty="0"/>
              <a:t>Use binomial distribution</a:t>
            </a:r>
          </a:p>
          <a:p>
            <a:pPr lvl="1" eaLnBrk="1" hangingPunct="1">
              <a:spcBef>
                <a:spcPct val="60000"/>
              </a:spcBef>
              <a:buSzPct val="80000"/>
              <a:buFontTx/>
              <a:buChar char="o"/>
            </a:pPr>
            <a:r>
              <a:rPr lang="en-GB" altLang="en-KE" sz="2200" b="1" dirty="0"/>
              <a:t>To estimate prob (r babies born with low weight)</a:t>
            </a:r>
          </a:p>
          <a:p>
            <a:pPr lvl="1" eaLnBrk="1" hangingPunct="1">
              <a:spcBef>
                <a:spcPct val="60000"/>
              </a:spcBef>
              <a:buSzPct val="80000"/>
              <a:buFontTx/>
              <a:buChar char="o"/>
            </a:pPr>
            <a:r>
              <a:rPr lang="en-GB" altLang="en-KE" sz="2200" b="1" dirty="0"/>
              <a:t>For any values of r, </a:t>
            </a:r>
            <a:r>
              <a:rPr lang="en-GB" altLang="en-KE" sz="2200" b="1" dirty="0">
                <a:sym typeface="Symbol" panose="05050102010706020507" pitchFamily="18" charset="2"/>
              </a:rPr>
              <a:t> and n</a:t>
            </a:r>
          </a:p>
          <a:p>
            <a:pPr lvl="1" eaLnBrk="1" hangingPunct="1">
              <a:spcBef>
                <a:spcPct val="60000"/>
              </a:spcBef>
              <a:buSzPct val="80000"/>
              <a:buFontTx/>
              <a:buChar char="o"/>
            </a:pPr>
            <a:r>
              <a:rPr lang="en-GB" altLang="en-KE" sz="2200" b="1" dirty="0"/>
              <a:t>Example of how to calculate probabilities in notes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5236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1452</Words>
  <Application>Microsoft Office PowerPoint</Application>
  <PresentationFormat>Widescreen</PresentationFormat>
  <Paragraphs>236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LMSans10-Oblique</vt:lpstr>
      <vt:lpstr>LMSans10-Regular</vt:lpstr>
      <vt:lpstr>LMSans12-Regular</vt:lpstr>
      <vt:lpstr>LMSans8-Regular</vt:lpstr>
      <vt:lpstr>Times New Roman</vt:lpstr>
      <vt:lpstr>Office Theme</vt:lpstr>
      <vt:lpstr>Binary, Chi-square, associations</vt:lpstr>
      <vt:lpstr>Objectives</vt:lpstr>
      <vt:lpstr>Binomial distribution</vt:lpstr>
      <vt:lpstr>Binomial Distribution</vt:lpstr>
      <vt:lpstr>Example</vt:lpstr>
      <vt:lpstr>Bias </vt:lpstr>
      <vt:lpstr>Bias </vt:lpstr>
      <vt:lpstr>Bias </vt:lpstr>
      <vt:lpstr>Sampling Variation</vt:lpstr>
      <vt:lpstr>Sampling Variation</vt:lpstr>
      <vt:lpstr>Variation in p</vt:lpstr>
      <vt:lpstr>PowerPoint Presentation</vt:lpstr>
      <vt:lpstr>PowerPoint Presentation</vt:lpstr>
      <vt:lpstr>Summary: Basic tools for the analysis of binary data:</vt:lpstr>
      <vt:lpstr>Proportions: hypothesis testing</vt:lpstr>
      <vt:lpstr>Analysing Low birth weight</vt:lpstr>
      <vt:lpstr>PowerPoint Presentation</vt:lpstr>
      <vt:lpstr>Chi- squared test - Comparing proportions - chi-squared test</vt:lpstr>
      <vt:lpstr>PowerPoint Presentation</vt:lpstr>
      <vt:lpstr>PowerPoint Presentation</vt:lpstr>
      <vt:lpstr>PowerPoint Presentation</vt:lpstr>
      <vt:lpstr>PowerPoint Presentation</vt:lpstr>
      <vt:lpstr>Chi-squared test – the calculations</vt:lpstr>
      <vt:lpstr>PowerPoint Presentation</vt:lpstr>
      <vt:lpstr>PowerPoint Presentation</vt:lpstr>
      <vt:lpstr>Contingency tables – the exact test</vt:lpstr>
      <vt:lpstr>PowerPoint Presentation</vt:lpstr>
      <vt:lpstr>Chi-squared test - for larger tables</vt:lpstr>
      <vt:lpstr>Chi-square test of trend</vt:lpstr>
      <vt:lpstr>Analysing Low birth weight</vt:lpstr>
      <vt:lpstr>PowerPoint Presentation</vt:lpstr>
      <vt:lpstr>Effect estimates for binary data</vt:lpstr>
      <vt:lpstr>Measures of association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Odds ratio in R</vt:lpstr>
      <vt:lpstr>Risk ratios in R</vt:lpstr>
      <vt:lpstr>Practical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Binary, Chi-square, associations</dc:title>
  <dc:creator>Moses Ngari</dc:creator>
  <cp:lastModifiedBy>Moses Ngari</cp:lastModifiedBy>
  <cp:revision>1</cp:revision>
  <dcterms:created xsi:type="dcterms:W3CDTF">2021-03-16T19:13:40Z</dcterms:created>
  <dcterms:modified xsi:type="dcterms:W3CDTF">2021-03-17T05:57:22Z</dcterms:modified>
</cp:coreProperties>
</file>