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8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8F311-D50E-4BDA-8E38-D137E1EDBCE1}" v="3" dt="2021-03-18T15:00:5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 Ngari" userId="e5e49f3a-dcb5-424b-b3d9-8c2d6030ca64" providerId="ADAL" clId="{5F48F311-D50E-4BDA-8E38-D137E1EDBCE1}"/>
    <pc:docChg chg="undo custSel mod addSld modSld">
      <pc:chgData name="Moses Ngari" userId="e5e49f3a-dcb5-424b-b3d9-8c2d6030ca64" providerId="ADAL" clId="{5F48F311-D50E-4BDA-8E38-D137E1EDBCE1}" dt="2021-03-18T15:13:23.290" v="436" actId="1076"/>
      <pc:docMkLst>
        <pc:docMk/>
      </pc:docMkLst>
      <pc:sldChg chg="addSp modSp new mod">
        <pc:chgData name="Moses Ngari" userId="e5e49f3a-dcb5-424b-b3d9-8c2d6030ca64" providerId="ADAL" clId="{5F48F311-D50E-4BDA-8E38-D137E1EDBCE1}" dt="2021-03-18T14:01:58.031" v="3" actId="14100"/>
        <pc:sldMkLst>
          <pc:docMk/>
          <pc:sldMk cId="1297020326" sldId="262"/>
        </pc:sldMkLst>
        <pc:picChg chg="add mod">
          <ac:chgData name="Moses Ngari" userId="e5e49f3a-dcb5-424b-b3d9-8c2d6030ca64" providerId="ADAL" clId="{5F48F311-D50E-4BDA-8E38-D137E1EDBCE1}" dt="2021-03-18T14:01:58.031" v="3" actId="14100"/>
          <ac:picMkLst>
            <pc:docMk/>
            <pc:sldMk cId="1297020326" sldId="262"/>
            <ac:picMk id="3" creationId="{62780798-3866-483C-AC62-02640211F44A}"/>
          </ac:picMkLst>
        </pc:picChg>
      </pc:sldChg>
      <pc:sldChg chg="addSp modSp new mod">
        <pc:chgData name="Moses Ngari" userId="e5e49f3a-dcb5-424b-b3d9-8c2d6030ca64" providerId="ADAL" clId="{5F48F311-D50E-4BDA-8E38-D137E1EDBCE1}" dt="2021-03-18T14:07:21.107" v="8" actId="14100"/>
        <pc:sldMkLst>
          <pc:docMk/>
          <pc:sldMk cId="3447809420" sldId="263"/>
        </pc:sldMkLst>
        <pc:picChg chg="add mod">
          <ac:chgData name="Moses Ngari" userId="e5e49f3a-dcb5-424b-b3d9-8c2d6030ca64" providerId="ADAL" clId="{5F48F311-D50E-4BDA-8E38-D137E1EDBCE1}" dt="2021-03-18T14:07:21.107" v="8" actId="14100"/>
          <ac:picMkLst>
            <pc:docMk/>
            <pc:sldMk cId="3447809420" sldId="263"/>
            <ac:picMk id="3" creationId="{4DD3007B-AEF9-4B19-A9EF-5381166CAAA8}"/>
          </ac:picMkLst>
        </pc:picChg>
      </pc:sldChg>
      <pc:sldChg chg="addSp modSp new mod">
        <pc:chgData name="Moses Ngari" userId="e5e49f3a-dcb5-424b-b3d9-8c2d6030ca64" providerId="ADAL" clId="{5F48F311-D50E-4BDA-8E38-D137E1EDBCE1}" dt="2021-03-18T14:10:36.822" v="15" actId="1076"/>
        <pc:sldMkLst>
          <pc:docMk/>
          <pc:sldMk cId="338940060" sldId="264"/>
        </pc:sldMkLst>
        <pc:picChg chg="add mod">
          <ac:chgData name="Moses Ngari" userId="e5e49f3a-dcb5-424b-b3d9-8c2d6030ca64" providerId="ADAL" clId="{5F48F311-D50E-4BDA-8E38-D137E1EDBCE1}" dt="2021-03-18T14:09:11.909" v="11" actId="1076"/>
          <ac:picMkLst>
            <pc:docMk/>
            <pc:sldMk cId="338940060" sldId="264"/>
            <ac:picMk id="3" creationId="{AE465127-4161-48D7-91FE-57347E9E0D6C}"/>
          </ac:picMkLst>
        </pc:picChg>
        <pc:picChg chg="add mod">
          <ac:chgData name="Moses Ngari" userId="e5e49f3a-dcb5-424b-b3d9-8c2d6030ca64" providerId="ADAL" clId="{5F48F311-D50E-4BDA-8E38-D137E1EDBCE1}" dt="2021-03-18T14:10:36.822" v="15" actId="1076"/>
          <ac:picMkLst>
            <pc:docMk/>
            <pc:sldMk cId="338940060" sldId="264"/>
            <ac:picMk id="5" creationId="{7D21557B-2E62-4F14-817D-917EC43117AE}"/>
          </ac:picMkLst>
        </pc:picChg>
      </pc:sldChg>
      <pc:sldChg chg="addSp modSp new mod">
        <pc:chgData name="Moses Ngari" userId="e5e49f3a-dcb5-424b-b3d9-8c2d6030ca64" providerId="ADAL" clId="{5F48F311-D50E-4BDA-8E38-D137E1EDBCE1}" dt="2021-03-18T14:13:40.078" v="21" actId="14100"/>
        <pc:sldMkLst>
          <pc:docMk/>
          <pc:sldMk cId="2609575613" sldId="265"/>
        </pc:sldMkLst>
        <pc:picChg chg="add mod">
          <ac:chgData name="Moses Ngari" userId="e5e49f3a-dcb5-424b-b3d9-8c2d6030ca64" providerId="ADAL" clId="{5F48F311-D50E-4BDA-8E38-D137E1EDBCE1}" dt="2021-03-18T14:13:40.078" v="21" actId="14100"/>
          <ac:picMkLst>
            <pc:docMk/>
            <pc:sldMk cId="2609575613" sldId="265"/>
            <ac:picMk id="3" creationId="{6A651A5C-A21B-4A26-86B2-42627EF92B04}"/>
          </ac:picMkLst>
        </pc:picChg>
      </pc:sldChg>
      <pc:sldChg chg="addSp modSp new mod">
        <pc:chgData name="Moses Ngari" userId="e5e49f3a-dcb5-424b-b3d9-8c2d6030ca64" providerId="ADAL" clId="{5F48F311-D50E-4BDA-8E38-D137E1EDBCE1}" dt="2021-03-18T14:15:07.548" v="26" actId="14100"/>
        <pc:sldMkLst>
          <pc:docMk/>
          <pc:sldMk cId="372939830" sldId="266"/>
        </pc:sldMkLst>
        <pc:picChg chg="add mod">
          <ac:chgData name="Moses Ngari" userId="e5e49f3a-dcb5-424b-b3d9-8c2d6030ca64" providerId="ADAL" clId="{5F48F311-D50E-4BDA-8E38-D137E1EDBCE1}" dt="2021-03-18T14:15:07.548" v="26" actId="14100"/>
          <ac:picMkLst>
            <pc:docMk/>
            <pc:sldMk cId="372939830" sldId="266"/>
            <ac:picMk id="3" creationId="{6375A072-6A3A-46EA-90FE-EE871B8A811B}"/>
          </ac:picMkLst>
        </pc:picChg>
      </pc:sldChg>
      <pc:sldChg chg="addSp modSp new mod">
        <pc:chgData name="Moses Ngari" userId="e5e49f3a-dcb5-424b-b3d9-8c2d6030ca64" providerId="ADAL" clId="{5F48F311-D50E-4BDA-8E38-D137E1EDBCE1}" dt="2021-03-18T14:18:03.851" v="66" actId="20577"/>
        <pc:sldMkLst>
          <pc:docMk/>
          <pc:sldMk cId="3306936460" sldId="267"/>
        </pc:sldMkLst>
        <pc:spChg chg="add mod">
          <ac:chgData name="Moses Ngari" userId="e5e49f3a-dcb5-424b-b3d9-8c2d6030ca64" providerId="ADAL" clId="{5F48F311-D50E-4BDA-8E38-D137E1EDBCE1}" dt="2021-03-18T14:18:03.851" v="66" actId="20577"/>
          <ac:spMkLst>
            <pc:docMk/>
            <pc:sldMk cId="3306936460" sldId="267"/>
            <ac:spMk id="3" creationId="{2600B69B-684B-4AB7-ADA8-1F2F37527734}"/>
          </ac:spMkLst>
        </pc:spChg>
      </pc:sldChg>
      <pc:sldChg chg="modSp new mod">
        <pc:chgData name="Moses Ngari" userId="e5e49f3a-dcb5-424b-b3d9-8c2d6030ca64" providerId="ADAL" clId="{5F48F311-D50E-4BDA-8E38-D137E1EDBCE1}" dt="2021-03-18T14:26:04.291" v="283" actId="14100"/>
        <pc:sldMkLst>
          <pc:docMk/>
          <pc:sldMk cId="1016333635" sldId="268"/>
        </pc:sldMkLst>
        <pc:spChg chg="mod">
          <ac:chgData name="Moses Ngari" userId="e5e49f3a-dcb5-424b-b3d9-8c2d6030ca64" providerId="ADAL" clId="{5F48F311-D50E-4BDA-8E38-D137E1EDBCE1}" dt="2021-03-18T14:18:42.745" v="70" actId="313"/>
          <ac:spMkLst>
            <pc:docMk/>
            <pc:sldMk cId="1016333635" sldId="268"/>
            <ac:spMk id="2" creationId="{9BEB4EF8-B16D-44A7-B1C6-46FCD79967AC}"/>
          </ac:spMkLst>
        </pc:spChg>
        <pc:spChg chg="mod">
          <ac:chgData name="Moses Ngari" userId="e5e49f3a-dcb5-424b-b3d9-8c2d6030ca64" providerId="ADAL" clId="{5F48F311-D50E-4BDA-8E38-D137E1EDBCE1}" dt="2021-03-18T14:26:04.291" v="283" actId="14100"/>
          <ac:spMkLst>
            <pc:docMk/>
            <pc:sldMk cId="1016333635" sldId="268"/>
            <ac:spMk id="3" creationId="{E4F1ED89-93C4-41A0-B5CF-E9931F60E0D0}"/>
          </ac:spMkLst>
        </pc:spChg>
      </pc:sldChg>
      <pc:sldChg chg="addSp modSp new mod">
        <pc:chgData name="Moses Ngari" userId="e5e49f3a-dcb5-424b-b3d9-8c2d6030ca64" providerId="ADAL" clId="{5F48F311-D50E-4BDA-8E38-D137E1EDBCE1}" dt="2021-03-18T14:29:51.586" v="365" actId="14100"/>
        <pc:sldMkLst>
          <pc:docMk/>
          <pc:sldMk cId="1068868666" sldId="269"/>
        </pc:sldMkLst>
        <pc:spChg chg="add mod">
          <ac:chgData name="Moses Ngari" userId="e5e49f3a-dcb5-424b-b3d9-8c2d6030ca64" providerId="ADAL" clId="{5F48F311-D50E-4BDA-8E38-D137E1EDBCE1}" dt="2021-03-18T14:29:51.586" v="365" actId="14100"/>
          <ac:spMkLst>
            <pc:docMk/>
            <pc:sldMk cId="1068868666" sldId="269"/>
            <ac:spMk id="3" creationId="{4111882C-2C25-4D03-A6F0-490766DA34DE}"/>
          </ac:spMkLst>
        </pc:spChg>
      </pc:sldChg>
      <pc:sldChg chg="addSp modSp new mod">
        <pc:chgData name="Moses Ngari" userId="e5e49f3a-dcb5-424b-b3d9-8c2d6030ca64" providerId="ADAL" clId="{5F48F311-D50E-4BDA-8E38-D137E1EDBCE1}" dt="2021-03-18T14:34:33.912" v="370" actId="1076"/>
        <pc:sldMkLst>
          <pc:docMk/>
          <pc:sldMk cId="3825616660" sldId="270"/>
        </pc:sldMkLst>
        <pc:picChg chg="add mod">
          <ac:chgData name="Moses Ngari" userId="e5e49f3a-dcb5-424b-b3d9-8c2d6030ca64" providerId="ADAL" clId="{5F48F311-D50E-4BDA-8E38-D137E1EDBCE1}" dt="2021-03-18T14:34:33.912" v="370" actId="1076"/>
          <ac:picMkLst>
            <pc:docMk/>
            <pc:sldMk cId="3825616660" sldId="270"/>
            <ac:picMk id="3" creationId="{183B16AC-A124-4F51-8170-88953E6F628C}"/>
          </ac:picMkLst>
        </pc:picChg>
      </pc:sldChg>
      <pc:sldChg chg="addSp modSp add mod">
        <pc:chgData name="Moses Ngari" userId="e5e49f3a-dcb5-424b-b3d9-8c2d6030ca64" providerId="ADAL" clId="{5F48F311-D50E-4BDA-8E38-D137E1EDBCE1}" dt="2021-03-18T14:35:17.816" v="381" actId="1076"/>
        <pc:sldMkLst>
          <pc:docMk/>
          <pc:sldMk cId="4270845935" sldId="271"/>
        </pc:sldMkLst>
        <pc:picChg chg="mod">
          <ac:chgData name="Moses Ngari" userId="e5e49f3a-dcb5-424b-b3d9-8c2d6030ca64" providerId="ADAL" clId="{5F48F311-D50E-4BDA-8E38-D137E1EDBCE1}" dt="2021-03-18T14:35:08.975" v="378" actId="1076"/>
          <ac:picMkLst>
            <pc:docMk/>
            <pc:sldMk cId="4270845935" sldId="271"/>
            <ac:picMk id="3" creationId="{183B16AC-A124-4F51-8170-88953E6F628C}"/>
          </ac:picMkLst>
        </pc:picChg>
        <pc:picChg chg="add mod">
          <ac:chgData name="Moses Ngari" userId="e5e49f3a-dcb5-424b-b3d9-8c2d6030ca64" providerId="ADAL" clId="{5F48F311-D50E-4BDA-8E38-D137E1EDBCE1}" dt="2021-03-18T14:35:17.816" v="381" actId="1076"/>
          <ac:picMkLst>
            <pc:docMk/>
            <pc:sldMk cId="4270845935" sldId="271"/>
            <ac:picMk id="4" creationId="{5E52FAAA-9814-4BD9-B271-DE32A24DFE06}"/>
          </ac:picMkLst>
        </pc:picChg>
      </pc:sldChg>
      <pc:sldChg chg="addSp delSp modSp new mod setBg">
        <pc:chgData name="Moses Ngari" userId="e5e49f3a-dcb5-424b-b3d9-8c2d6030ca64" providerId="ADAL" clId="{5F48F311-D50E-4BDA-8E38-D137E1EDBCE1}" dt="2021-03-18T14:38:20.155" v="394" actId="1038"/>
        <pc:sldMkLst>
          <pc:docMk/>
          <pc:sldMk cId="2984936115" sldId="272"/>
        </pc:sldMkLst>
        <pc:spChg chg="add del">
          <ac:chgData name="Moses Ngari" userId="e5e49f3a-dcb5-424b-b3d9-8c2d6030ca64" providerId="ADAL" clId="{5F48F311-D50E-4BDA-8E38-D137E1EDBCE1}" dt="2021-03-18T14:38:09.872" v="387" actId="26606"/>
          <ac:spMkLst>
            <pc:docMk/>
            <pc:sldMk cId="2984936115" sldId="272"/>
            <ac:spMk id="8" creationId="{69D184B2-2226-4E31-BCCB-444330767440}"/>
          </ac:spMkLst>
        </pc:spChg>
        <pc:spChg chg="add del">
          <ac:chgData name="Moses Ngari" userId="e5e49f3a-dcb5-424b-b3d9-8c2d6030ca64" providerId="ADAL" clId="{5F48F311-D50E-4BDA-8E38-D137E1EDBCE1}" dt="2021-03-18T14:38:09.872" v="387" actId="26606"/>
          <ac:spMkLst>
            <pc:docMk/>
            <pc:sldMk cId="2984936115" sldId="272"/>
            <ac:spMk id="10" creationId="{1AC4D4E3-486A-464A-8EC8-D44881097267}"/>
          </ac:spMkLst>
        </pc:spChg>
        <pc:spChg chg="add del">
          <ac:chgData name="Moses Ngari" userId="e5e49f3a-dcb5-424b-b3d9-8c2d6030ca64" providerId="ADAL" clId="{5F48F311-D50E-4BDA-8E38-D137E1EDBCE1}" dt="2021-03-18T14:38:09.872" v="387" actId="26606"/>
          <ac:spMkLst>
            <pc:docMk/>
            <pc:sldMk cId="2984936115" sldId="272"/>
            <ac:spMk id="12" creationId="{864DE13E-58EB-4475-B79C-0D4FC651239B}"/>
          </ac:spMkLst>
        </pc:spChg>
        <pc:picChg chg="add mod">
          <ac:chgData name="Moses Ngari" userId="e5e49f3a-dcb5-424b-b3d9-8c2d6030ca64" providerId="ADAL" clId="{5F48F311-D50E-4BDA-8E38-D137E1EDBCE1}" dt="2021-03-18T14:38:20.155" v="394" actId="1038"/>
          <ac:picMkLst>
            <pc:docMk/>
            <pc:sldMk cId="2984936115" sldId="272"/>
            <ac:picMk id="3" creationId="{B2508BD0-AB39-4921-BB25-1BC7D34A8521}"/>
          </ac:picMkLst>
        </pc:picChg>
      </pc:sldChg>
      <pc:sldChg chg="addSp delSp modSp new mod">
        <pc:chgData name="Moses Ngari" userId="e5e49f3a-dcb5-424b-b3d9-8c2d6030ca64" providerId="ADAL" clId="{5F48F311-D50E-4BDA-8E38-D137E1EDBCE1}" dt="2021-03-18T15:00:58.944" v="405" actId="1076"/>
        <pc:sldMkLst>
          <pc:docMk/>
          <pc:sldMk cId="2895871424" sldId="273"/>
        </pc:sldMkLst>
        <pc:spChg chg="mod">
          <ac:chgData name="Moses Ngari" userId="e5e49f3a-dcb5-424b-b3d9-8c2d6030ca64" providerId="ADAL" clId="{5F48F311-D50E-4BDA-8E38-D137E1EDBCE1}" dt="2021-03-18T14:50:47.061" v="398" actId="27636"/>
          <ac:spMkLst>
            <pc:docMk/>
            <pc:sldMk cId="2895871424" sldId="273"/>
            <ac:spMk id="2" creationId="{F6BF0DC4-32CB-4D78-A7AD-E89D3B422E14}"/>
          </ac:spMkLst>
        </pc:spChg>
        <pc:spChg chg="del mod">
          <ac:chgData name="Moses Ngari" userId="e5e49f3a-dcb5-424b-b3d9-8c2d6030ca64" providerId="ADAL" clId="{5F48F311-D50E-4BDA-8E38-D137E1EDBCE1}" dt="2021-03-18T14:50:59.011" v="400"/>
          <ac:spMkLst>
            <pc:docMk/>
            <pc:sldMk cId="2895871424" sldId="273"/>
            <ac:spMk id="3" creationId="{02B4D813-BAEB-4BAC-9999-6D2A9182E0A9}"/>
          </ac:spMkLst>
        </pc:spChg>
        <pc:spChg chg="add del mod">
          <ac:chgData name="Moses Ngari" userId="e5e49f3a-dcb5-424b-b3d9-8c2d6030ca64" providerId="ADAL" clId="{5F48F311-D50E-4BDA-8E38-D137E1EDBCE1}" dt="2021-03-18T15:00:51.113" v="402" actId="478"/>
          <ac:spMkLst>
            <pc:docMk/>
            <pc:sldMk cId="2895871424" sldId="273"/>
            <ac:spMk id="4" creationId="{2501BEB1-033F-4E44-8132-84097C8D547C}"/>
          </ac:spMkLst>
        </pc:spChg>
        <pc:picChg chg="add mod">
          <ac:chgData name="Moses Ngari" userId="e5e49f3a-dcb5-424b-b3d9-8c2d6030ca64" providerId="ADAL" clId="{5F48F311-D50E-4BDA-8E38-D137E1EDBCE1}" dt="2021-03-18T15:00:58.944" v="405" actId="1076"/>
          <ac:picMkLst>
            <pc:docMk/>
            <pc:sldMk cId="2895871424" sldId="273"/>
            <ac:picMk id="6" creationId="{A5B83EA1-8E02-4208-8C6A-204C4541FF68}"/>
          </ac:picMkLst>
        </pc:picChg>
      </pc:sldChg>
      <pc:sldChg chg="addSp new mod">
        <pc:chgData name="Moses Ngari" userId="e5e49f3a-dcb5-424b-b3d9-8c2d6030ca64" providerId="ADAL" clId="{5F48F311-D50E-4BDA-8E38-D137E1EDBCE1}" dt="2021-03-18T15:02:02.855" v="407" actId="22"/>
        <pc:sldMkLst>
          <pc:docMk/>
          <pc:sldMk cId="2237435714" sldId="274"/>
        </pc:sldMkLst>
        <pc:picChg chg="add">
          <ac:chgData name="Moses Ngari" userId="e5e49f3a-dcb5-424b-b3d9-8c2d6030ca64" providerId="ADAL" clId="{5F48F311-D50E-4BDA-8E38-D137E1EDBCE1}" dt="2021-03-18T15:02:02.855" v="407" actId="22"/>
          <ac:picMkLst>
            <pc:docMk/>
            <pc:sldMk cId="2237435714" sldId="274"/>
            <ac:picMk id="3" creationId="{793AEE3C-9D8F-409A-B51D-F1478D4DB6C0}"/>
          </ac:picMkLst>
        </pc:picChg>
      </pc:sldChg>
      <pc:sldChg chg="addSp modSp new mod">
        <pc:chgData name="Moses Ngari" userId="e5e49f3a-dcb5-424b-b3d9-8c2d6030ca64" providerId="ADAL" clId="{5F48F311-D50E-4BDA-8E38-D137E1EDBCE1}" dt="2021-03-18T15:03:55.463" v="416" actId="1037"/>
        <pc:sldMkLst>
          <pc:docMk/>
          <pc:sldMk cId="385344073" sldId="275"/>
        </pc:sldMkLst>
        <pc:picChg chg="add mod">
          <ac:chgData name="Moses Ngari" userId="e5e49f3a-dcb5-424b-b3d9-8c2d6030ca64" providerId="ADAL" clId="{5F48F311-D50E-4BDA-8E38-D137E1EDBCE1}" dt="2021-03-18T15:03:55.463" v="416" actId="1037"/>
          <ac:picMkLst>
            <pc:docMk/>
            <pc:sldMk cId="385344073" sldId="275"/>
            <ac:picMk id="3" creationId="{8A9EE2DC-6194-4799-97E3-DAFF18F6EA2E}"/>
          </ac:picMkLst>
        </pc:picChg>
      </pc:sldChg>
      <pc:sldChg chg="addSp modSp new mod">
        <pc:chgData name="Moses Ngari" userId="e5e49f3a-dcb5-424b-b3d9-8c2d6030ca64" providerId="ADAL" clId="{5F48F311-D50E-4BDA-8E38-D137E1EDBCE1}" dt="2021-03-18T15:06:58.236" v="420" actId="14100"/>
        <pc:sldMkLst>
          <pc:docMk/>
          <pc:sldMk cId="1520447022" sldId="276"/>
        </pc:sldMkLst>
        <pc:picChg chg="add mod">
          <ac:chgData name="Moses Ngari" userId="e5e49f3a-dcb5-424b-b3d9-8c2d6030ca64" providerId="ADAL" clId="{5F48F311-D50E-4BDA-8E38-D137E1EDBCE1}" dt="2021-03-18T15:06:58.236" v="420" actId="14100"/>
          <ac:picMkLst>
            <pc:docMk/>
            <pc:sldMk cId="1520447022" sldId="276"/>
            <ac:picMk id="3" creationId="{AEB2F24E-D304-40B1-85CC-EE41E4709351}"/>
          </ac:picMkLst>
        </pc:picChg>
      </pc:sldChg>
      <pc:sldChg chg="addSp modSp new mod">
        <pc:chgData name="Moses Ngari" userId="e5e49f3a-dcb5-424b-b3d9-8c2d6030ca64" providerId="ADAL" clId="{5F48F311-D50E-4BDA-8E38-D137E1EDBCE1}" dt="2021-03-18T15:07:41.145" v="424" actId="1076"/>
        <pc:sldMkLst>
          <pc:docMk/>
          <pc:sldMk cId="1287040104" sldId="277"/>
        </pc:sldMkLst>
        <pc:picChg chg="add mod">
          <ac:chgData name="Moses Ngari" userId="e5e49f3a-dcb5-424b-b3d9-8c2d6030ca64" providerId="ADAL" clId="{5F48F311-D50E-4BDA-8E38-D137E1EDBCE1}" dt="2021-03-18T15:07:41.145" v="424" actId="1076"/>
          <ac:picMkLst>
            <pc:docMk/>
            <pc:sldMk cId="1287040104" sldId="277"/>
            <ac:picMk id="3" creationId="{11FA23A4-7506-4C54-BCD6-ED2CCCC98503}"/>
          </ac:picMkLst>
        </pc:picChg>
      </pc:sldChg>
      <pc:sldChg chg="addSp delSp modSp new mod">
        <pc:chgData name="Moses Ngari" userId="e5e49f3a-dcb5-424b-b3d9-8c2d6030ca64" providerId="ADAL" clId="{5F48F311-D50E-4BDA-8E38-D137E1EDBCE1}" dt="2021-03-18T15:13:23.290" v="436" actId="1076"/>
        <pc:sldMkLst>
          <pc:docMk/>
          <pc:sldMk cId="3324441034" sldId="278"/>
        </pc:sldMkLst>
        <pc:picChg chg="add mod">
          <ac:chgData name="Moses Ngari" userId="e5e49f3a-dcb5-424b-b3d9-8c2d6030ca64" providerId="ADAL" clId="{5F48F311-D50E-4BDA-8E38-D137E1EDBCE1}" dt="2021-03-18T15:10:18.021" v="429" actId="1076"/>
          <ac:picMkLst>
            <pc:docMk/>
            <pc:sldMk cId="3324441034" sldId="278"/>
            <ac:picMk id="3" creationId="{60065D21-CF10-4CA7-AA8C-A2B5BB71DC46}"/>
          </ac:picMkLst>
        </pc:picChg>
        <pc:picChg chg="add mod">
          <ac:chgData name="Moses Ngari" userId="e5e49f3a-dcb5-424b-b3d9-8c2d6030ca64" providerId="ADAL" clId="{5F48F311-D50E-4BDA-8E38-D137E1EDBCE1}" dt="2021-03-18T15:13:23.290" v="436" actId="1076"/>
          <ac:picMkLst>
            <pc:docMk/>
            <pc:sldMk cId="3324441034" sldId="278"/>
            <ac:picMk id="4" creationId="{CFB45BF2-977A-4688-9C76-120C574E8B5D}"/>
          </ac:picMkLst>
        </pc:picChg>
        <pc:picChg chg="add del mod">
          <ac:chgData name="Moses Ngari" userId="e5e49f3a-dcb5-424b-b3d9-8c2d6030ca64" providerId="ADAL" clId="{5F48F311-D50E-4BDA-8E38-D137E1EDBCE1}" dt="2021-03-18T15:12:56.913" v="433" actId="478"/>
          <ac:picMkLst>
            <pc:docMk/>
            <pc:sldMk cId="3324441034" sldId="278"/>
            <ac:picMk id="5" creationId="{CF973CD4-F09F-465D-8779-2CA6C41EF8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281E-0B2C-4ECB-A712-9AD4CC923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803E7-35FF-4248-B993-37CCE242A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85541-10F4-4741-8FCA-3FB8E20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97DE-CF69-437F-870A-6BD9611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9D83-124C-412D-8AEA-8542298D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0659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599-AEC2-4374-AA4C-36400DA6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2929-23B3-4EF0-A9DB-C2EC3145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F164-CC6A-47F0-8893-8D45C76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E258-5864-41BB-970D-A160F5B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1D25-6687-4DA9-8F97-07C43118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4006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33C7A-3BBA-4611-969A-9A4B12488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41873-D453-4E3F-924F-686AC53E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33EE-62D4-492E-B372-F48B1117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7EF6-6518-4CE5-A9E6-7AF2E2E1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D08D-005A-4CBD-8C14-F8579735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EF3D-DF0F-4825-A971-6AB17E48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FD78-4FC5-44C6-88A2-44B27D08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7B0A-AEB4-4F69-9EC5-BCF9ABE8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2C09-3092-4541-8D50-63AD1FFD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487B-9F29-436F-A33C-4F8E7AB6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403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3E5E-FA37-42C7-B8A0-8D320D5F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29FB6-0923-4632-ACB4-9090A1DC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7DCD-3529-4540-BB7C-3942A09F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18E4-B9D5-40E9-B504-C5F261D6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0B1B-9944-4AC6-B012-E3A07100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56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247-5F05-4019-97BB-2C48948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7EA7-42EF-4ADB-8917-EC0F860AC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23C4F-FD46-4BF8-84AF-28302BE2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763F0-0107-4464-AD54-F137D13B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1E93-00A8-4FA6-87D1-4E9B982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E3CC-28E0-407F-A5AD-A59E6B92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58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5D24-5CAC-42D4-A9EE-FF7429F1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2D68-B3C1-4907-BD89-1C24FBC5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44C12-493E-498E-BDDE-5D5C5262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DC19A-97A6-4BBA-AB49-6DF569E4B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90F05-E96B-4D75-AAE5-93927C9B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245B6-06F0-4D4D-86DF-DADBC261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130FF-41D1-47E3-8F3A-6C25621B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ADCEE-D40E-4CCB-A471-0E94AD2C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1331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A80A-6C8C-4255-873D-E355C484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542E0-2811-460E-8B1E-C2FA1DBB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A6396-814A-4C00-8A0B-61F52B53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E59BF-1464-4C7C-8515-BF451FFA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8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A913C-F929-4658-8091-7A16D10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75B5C-C0CD-45B6-9329-45120C59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AD3A2-13C1-4B42-9B7F-80294BE1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205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C960-15EF-4844-9D64-087EB57E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A256-FD43-4F0A-BD58-73950D72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3196-AD82-49F6-BEAD-D254A1F0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B1F3-5A0E-45D5-BCCD-B4AF8488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857F-C4AF-4B75-96E7-4027AB91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0C93-12B3-4D04-B224-46979876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78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ECFE-6ED7-4849-BFAE-438D0CEF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F80BB-A899-43CD-B916-258BCE8B9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6855A-0C9F-4BCC-BC7F-621BD678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BFF5-3226-4BD3-8C8F-AAA51E9A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15605-2390-48B6-B1DE-C53D38D0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A02B-79FD-426D-B3CB-3994F249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867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CB526-2BCF-4B87-813F-949596F7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A6A12-53CF-4CE1-9564-E296D4A1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618A-E51F-4602-A501-7E28762A9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1E17-014F-455A-8ABB-BDBD6AB45A1A}" type="datetimeFigureOut">
              <a:rPr lang="en-KE" smtClean="0"/>
              <a:t>18/03/2021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951F3-81DE-4AB9-89A6-E21B6A2DE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451A-59E5-4233-8B6D-B09F815B7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A0EB-054F-4237-AEB9-138B2AC124C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3802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3527-61F6-4C70-9B2B-A891CC8FF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0" i="0" u="none" strike="noStrike" baseline="0" dirty="0">
                <a:latin typeface="LMSans10-Regular"/>
              </a:rPr>
              <a:t>LINEAR REGRESSION</a:t>
            </a:r>
            <a:endParaRPr lang="en-KE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BF382-5F73-4868-9BA0-A248D7548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Moses Ngari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3528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51A5C-A21B-4A26-86B2-42627EF9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1" y="2569737"/>
            <a:ext cx="11520280" cy="14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5A072-6A3A-46EA-90FE-EE871B8A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762000"/>
            <a:ext cx="11601108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08BD0-AB39-4921-BB25-1BC7D34A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541322"/>
            <a:ext cx="11987762" cy="15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3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0B69B-684B-4AB7-ADA8-1F2F37527734}"/>
              </a:ext>
            </a:extLst>
          </p:cNvPr>
          <p:cNvSpPr txBox="1"/>
          <p:nvPr/>
        </p:nvSpPr>
        <p:spPr>
          <a:xfrm>
            <a:off x="333375" y="1600200"/>
            <a:ext cx="11049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u="none" strike="noStrike" baseline="0" dirty="0">
                <a:latin typeface="LMSans10-Regular"/>
              </a:rPr>
              <a:t>The first section shows the formula that was “called”. </a:t>
            </a:r>
          </a:p>
          <a:p>
            <a:pPr algn="l"/>
            <a:endParaRPr lang="en-GB" sz="3600" b="0" i="0" u="none" strike="noStrike" baseline="0" dirty="0">
              <a:latin typeface="LMSans10-Regular"/>
            </a:endParaRPr>
          </a:p>
          <a:p>
            <a:pPr algn="l"/>
            <a:r>
              <a:rPr lang="en-GB" sz="3600" b="0" i="0" u="none" strike="noStrike" baseline="0" dirty="0">
                <a:latin typeface="LMSans10-Regular"/>
              </a:rPr>
              <a:t>The second section gives the distribution of residuals. </a:t>
            </a:r>
          </a:p>
          <a:p>
            <a:pPr algn="l"/>
            <a:endParaRPr lang="en-GB" sz="3600" b="0" i="0" u="none" strike="noStrike" baseline="0" dirty="0">
              <a:latin typeface="LMSans10-Regular"/>
            </a:endParaRPr>
          </a:p>
          <a:p>
            <a:pPr algn="l"/>
            <a:r>
              <a:rPr lang="en-GB" sz="3600" b="0" i="0" u="none" strike="noStrike" baseline="0" dirty="0">
                <a:latin typeface="LMSans10-Regular"/>
              </a:rPr>
              <a:t>The third section gives coefficients of the</a:t>
            </a:r>
          </a:p>
          <a:p>
            <a:pPr algn="l"/>
            <a:r>
              <a:rPr lang="en-GB" sz="3600" b="0" i="0" u="none" strike="noStrike" baseline="0" dirty="0">
                <a:latin typeface="LMSans10-Regular"/>
              </a:rPr>
              <a:t>intercept and the effect of ’</a:t>
            </a:r>
            <a:r>
              <a:rPr lang="en-GB" sz="3600" dirty="0" err="1">
                <a:latin typeface="LMSans10-Regular"/>
              </a:rPr>
              <a:t>gestwks</a:t>
            </a:r>
            <a:r>
              <a:rPr lang="en-GB" sz="3600" b="0" i="0" u="none" strike="noStrike" baseline="0" dirty="0">
                <a:latin typeface="LMSans10-Regular"/>
              </a:rPr>
              <a:t>’ on birthweight</a:t>
            </a:r>
            <a:r>
              <a:rPr lang="en-GB" sz="1800" b="0" i="0" u="none" strike="noStrike" baseline="0" dirty="0">
                <a:latin typeface="LMSans10-Regular"/>
              </a:rPr>
              <a:t>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0693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4EF8-B16D-44A7-B1C6-46FCD799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LMSans10-Bold"/>
              </a:rPr>
              <a:t>Interpreting the coefficients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ED89-93C4-41A0-B5CF-E9931F60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825625"/>
            <a:ext cx="1172527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3200" b="0" i="0" u="none" strike="noStrike" baseline="0" dirty="0">
                <a:latin typeface="LMSans10-Regular"/>
              </a:rPr>
              <a:t>The intercept is -4687.818 meaning that when the </a:t>
            </a:r>
            <a:r>
              <a:rPr lang="en-GB" sz="3200" b="0" i="0" u="none" strike="noStrike" baseline="0" dirty="0" err="1">
                <a:latin typeface="LMSans10-Regular"/>
              </a:rPr>
              <a:t>gestwks</a:t>
            </a:r>
            <a:r>
              <a:rPr lang="en-GB" sz="3200" b="0" i="0" u="none" strike="noStrike" baseline="0" dirty="0">
                <a:latin typeface="LMSans10-Regular"/>
              </a:rPr>
              <a:t> was zero, the birth weight is estimated to be -4687.818 grams (</a:t>
            </a:r>
            <a:r>
              <a:rPr lang="en-GB" sz="3200" b="0" i="0" u="none" strike="noStrike" baseline="0" dirty="0">
                <a:solidFill>
                  <a:srgbClr val="0070C0"/>
                </a:solidFill>
                <a:latin typeface="LMSans10-Regular"/>
              </a:rPr>
              <a:t>not interpretable</a:t>
            </a:r>
            <a:r>
              <a:rPr lang="en-GB" sz="3200" b="0" i="0" u="none" strike="noStrike" baseline="0" dirty="0">
                <a:latin typeface="LMSans10-Regular"/>
              </a:rPr>
              <a:t>).</a:t>
            </a:r>
          </a:p>
          <a:p>
            <a:pPr algn="l"/>
            <a:endParaRPr lang="en-GB" sz="3200" dirty="0">
              <a:latin typeface="LMSans10-Regular"/>
            </a:endParaRPr>
          </a:p>
          <a:p>
            <a:pPr marL="0" indent="0" algn="l">
              <a:buNone/>
            </a:pPr>
            <a:r>
              <a:rPr lang="en-GB" sz="3200" b="0" i="0" u="none" strike="noStrike" baseline="0" dirty="0">
                <a:latin typeface="LMSans10-Regular"/>
              </a:rPr>
              <a:t>The coefficient of ‘</a:t>
            </a:r>
            <a:r>
              <a:rPr lang="en-GB" sz="3200" b="0" i="0" u="none" strike="noStrike" baseline="0" dirty="0" err="1">
                <a:latin typeface="LMSans10-Regular"/>
              </a:rPr>
              <a:t>gestwks</a:t>
            </a:r>
            <a:r>
              <a:rPr lang="en-GB" sz="3200" b="0" i="0" u="none" strike="noStrike" baseline="0" dirty="0">
                <a:latin typeface="LMSans10-Regular"/>
              </a:rPr>
              <a:t>’ is 202.146 indicating that each change in `</a:t>
            </a:r>
            <a:r>
              <a:rPr lang="en-GB" sz="3200" b="0" i="0" u="none" strike="noStrike" baseline="0" dirty="0" err="1">
                <a:latin typeface="LMSans10-Regular"/>
              </a:rPr>
              <a:t>gestwks</a:t>
            </a:r>
            <a:r>
              <a:rPr lang="en-GB" sz="3200" b="0" i="0" u="none" strike="noStrike" baseline="0" dirty="0">
                <a:latin typeface="LMSans10-Regular"/>
              </a:rPr>
              <a:t>’ will cause an average of 202.146 grams birthweight per week, which is highly significant from zero. The multiple R-squared value of 0.5323 indicates that 53.23% of the variation in the data is explained by the model.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01633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11882C-2C25-4D03-A6F0-490766DA34DE}"/>
              </a:ext>
            </a:extLst>
          </p:cNvPr>
          <p:cNvSpPr txBox="1"/>
          <p:nvPr/>
        </p:nvSpPr>
        <p:spPr>
          <a:xfrm>
            <a:off x="276225" y="1013163"/>
            <a:ext cx="111061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0" i="0" u="none" strike="noStrike" baseline="0" dirty="0">
                <a:latin typeface="LMSans10-Regular"/>
              </a:rPr>
              <a:t>From the analysis, it is clear that birthweight is associated with `</a:t>
            </a:r>
            <a:r>
              <a:rPr lang="en-GB" sz="3200" b="0" i="0" u="none" strike="noStrike" baseline="0" dirty="0" err="1">
                <a:latin typeface="LMSans10-Regular"/>
              </a:rPr>
              <a:t>gestwks</a:t>
            </a:r>
            <a:r>
              <a:rPr lang="en-GB" sz="3200" b="0" i="0" u="none" strike="noStrike" baseline="0" dirty="0">
                <a:latin typeface="LMSans10-Regular"/>
              </a:rPr>
              <a:t>’. On average, each `</a:t>
            </a:r>
            <a:r>
              <a:rPr lang="en-GB" sz="3200" b="0" i="0" u="none" strike="noStrike" baseline="0" dirty="0" err="1">
                <a:latin typeface="LMSans10-Regular"/>
              </a:rPr>
              <a:t>gestwks</a:t>
            </a:r>
            <a:r>
              <a:rPr lang="en-GB" sz="3200" b="0" i="0" u="none" strike="noStrike" baseline="0" dirty="0">
                <a:latin typeface="LMSans10-Regular"/>
              </a:rPr>
              <a:t>’ may cause increase of  202.146 grams of birth weight. The remaining uncertainty of birthweight, apart from `</a:t>
            </a:r>
            <a:r>
              <a:rPr lang="en-GB" sz="3200" b="0" i="0" u="none" strike="noStrike" baseline="0" dirty="0" err="1">
                <a:latin typeface="LMSans10-Regular"/>
              </a:rPr>
              <a:t>gestwks</a:t>
            </a:r>
            <a:r>
              <a:rPr lang="en-GB" sz="3200" b="0" i="0" u="none" strike="noStrike" baseline="0" dirty="0">
                <a:latin typeface="LMSans10-Regular"/>
              </a:rPr>
              <a:t>’ , is explained by</a:t>
            </a: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random variation or other factors that were not measured.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06886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B16AC-A124-4F51-8170-88953E6F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654844"/>
            <a:ext cx="7638470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1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B16AC-A124-4F51-8170-88953E6F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70" y="2023578"/>
            <a:ext cx="6867870" cy="483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52FAAA-9814-4BD9-B271-DE32A24D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0" y="383056"/>
            <a:ext cx="9739882" cy="16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4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65D21-CF10-4CA7-AA8C-A2B5BB71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2" y="322467"/>
            <a:ext cx="8120698" cy="2529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B45BF2-977A-4688-9C76-120C574E8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38" y="1982583"/>
            <a:ext cx="6096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DC4-32CB-4D78-A7AD-E89D3B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Multiple Linear Regression in R</a:t>
            </a:r>
            <a:br>
              <a:rPr lang="en-GB" b="1" dirty="0"/>
            </a:b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83EA1-8E02-4208-8C6A-204C4541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252947"/>
            <a:ext cx="10800080" cy="27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5A8A-EEBA-44C3-8C65-0B2C0AFA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F24B-F52C-4F2A-8774-579595DD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sz="2400" b="1" i="0" u="none" strike="noStrike" baseline="0" dirty="0">
                <a:solidFill>
                  <a:srgbClr val="000000"/>
                </a:solidFill>
                <a:latin typeface="LMSans10-Bold"/>
              </a:rPr>
              <a:t>Linear Regression with One Predictor variable</a:t>
            </a: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Regression analysis is a statistical methodology that utilizes the relation between two or more quantitative variables so that a response or outcome variable can be predicted from the other, or others.</a:t>
            </a:r>
          </a:p>
          <a:p>
            <a:pPr algn="l"/>
            <a:endParaRPr lang="en-GB" sz="2400" b="0" i="0" u="none" strike="noStrike" baseline="0" dirty="0">
              <a:solidFill>
                <a:srgbClr val="000000"/>
              </a:solidFill>
              <a:latin typeface="LMSans10-Regular"/>
            </a:endParaRP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Examples of regression method;-</a:t>
            </a:r>
          </a:p>
          <a:p>
            <a:pPr algn="l"/>
            <a:r>
              <a:rPr lang="en-GB" sz="2400" b="0" i="0" u="none" strike="noStrike" baseline="0" dirty="0">
                <a:solidFill>
                  <a:srgbClr val="FFFFFF"/>
                </a:solidFill>
                <a:latin typeface="LMSans8-Regular"/>
              </a:rPr>
              <a:t>1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The length of hospital stay of a surgical patient can be predicted by utilizing the relationship between the time in the hospital and the severity of the operation.</a:t>
            </a:r>
          </a:p>
          <a:p>
            <a:pPr algn="l"/>
            <a:endParaRPr lang="en-GB" sz="2400" b="0" i="0" u="none" strike="noStrike" baseline="0" dirty="0">
              <a:solidFill>
                <a:srgbClr val="000000"/>
              </a:solidFill>
              <a:latin typeface="LMSans10-Regular"/>
            </a:endParaRPr>
          </a:p>
          <a:p>
            <a:pPr algn="l"/>
            <a:r>
              <a:rPr lang="en-GB" sz="2400" b="0" i="0" u="none" strike="noStrike" baseline="0" dirty="0">
                <a:solidFill>
                  <a:srgbClr val="FFFFFF"/>
                </a:solidFill>
                <a:latin typeface="LMSans8-Regular"/>
              </a:rPr>
              <a:t>2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Sales of a product can be predicted by utilizing relationship between sales and amount of advertising expenditures.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48264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AEE3C-9D8F-409A-B51D-F1478D4D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71437"/>
            <a:ext cx="86296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3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EE2DC-6194-4799-97E3-DAFF18F6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1910081"/>
            <a:ext cx="11850950" cy="23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2F24E-D304-40B1-85CC-EE41E470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9" y="242887"/>
            <a:ext cx="10971907" cy="6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4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A23A4-7506-4C54-BCD6-ED2CCCC9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790700"/>
            <a:ext cx="10034089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4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B6467-0798-4AB2-9FA9-ABE90CF8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8" y="492919"/>
            <a:ext cx="11390224" cy="58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30FA7-17CD-4BAD-9653-367EAE3C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00037"/>
            <a:ext cx="108013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1782-2AC6-49BD-A695-131A0E06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1206500"/>
          </a:xfrm>
        </p:spPr>
        <p:txBody>
          <a:bodyPr>
            <a:normAutofit/>
          </a:bodyPr>
          <a:lstStyle/>
          <a:p>
            <a:r>
              <a:rPr lang="en-GB" sz="4800" b="1" i="0" u="none" strike="noStrike" baseline="0" dirty="0">
                <a:latin typeface="LMSans10-Bold"/>
              </a:rPr>
              <a:t>Data Description</a:t>
            </a:r>
            <a:endParaRPr lang="en-K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C694-0C08-4ABC-B5E8-0B4548C9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85900"/>
            <a:ext cx="10877550" cy="4691063"/>
          </a:xfrm>
        </p:spPr>
        <p:txBody>
          <a:bodyPr/>
          <a:lstStyle/>
          <a:p>
            <a:pPr algn="l"/>
            <a:r>
              <a:rPr lang="en-GB" sz="3200" b="0" i="0" u="none" strike="noStrike" baseline="0" dirty="0">
                <a:latin typeface="LMSans10-Regular"/>
              </a:rPr>
              <a:t>Dataset (babies.csv) to be used for this section concerns the relationship between birthweight and gestational age in weeks.</a:t>
            </a:r>
          </a:p>
          <a:p>
            <a:pPr marL="0" indent="0" algn="l">
              <a:buNone/>
            </a:pPr>
            <a:endParaRPr lang="en-GB" b="0" i="0" u="none" strike="noStrike" baseline="0" dirty="0">
              <a:latin typeface="LMSans10-Regular"/>
            </a:endParaRPr>
          </a:p>
          <a:p>
            <a:pPr marL="0" indent="0" algn="l">
              <a:buNone/>
            </a:pPr>
            <a:r>
              <a:rPr lang="en-GB" b="0" i="0" u="none" strike="noStrike" baseline="0" dirty="0">
                <a:solidFill>
                  <a:srgbClr val="0070C0"/>
                </a:solidFill>
                <a:latin typeface="LMSans10-Regular"/>
              </a:rPr>
              <a:t>The objective of this analysis is to examine the relationship between: birthweight (outcome) and </a:t>
            </a:r>
            <a:r>
              <a:rPr lang="en-GB" b="0" i="0" u="none" strike="noStrike" baseline="0" dirty="0" err="1">
                <a:solidFill>
                  <a:srgbClr val="0070C0"/>
                </a:solidFill>
                <a:latin typeface="LMSans10-Regular"/>
              </a:rPr>
              <a:t>gestwks</a:t>
            </a:r>
            <a:endParaRPr lang="en-GB" b="0" i="0" u="none" strike="noStrike" baseline="0" dirty="0">
              <a:solidFill>
                <a:srgbClr val="0070C0"/>
              </a:solidFill>
              <a:latin typeface="LMSans10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15893-7B68-4CA4-A755-9E2D599C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3" y="4423568"/>
            <a:ext cx="11253027" cy="22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C131-C663-42F9-BC35-6EFE4625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74625"/>
            <a:ext cx="10515600" cy="119697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LMSans10-Bold"/>
              </a:rPr>
              <a:t>Graphical representation - Scatter plots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9F48-F8DA-4156-8DBE-84BE8CE1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AE6C8-9F66-4A18-946A-98794206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024061"/>
            <a:ext cx="11332370" cy="37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6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80798-3866-483C-AC62-02640211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9970"/>
            <a:ext cx="8361679" cy="60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3007B-AEF9-4B19-A9EF-5381166C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96074"/>
            <a:ext cx="9139238" cy="54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65127-4161-48D7-91FE-57347E9E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23850"/>
            <a:ext cx="8601075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1557B-2E62-4F14-817D-917EC431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45" y="3596959"/>
            <a:ext cx="6055968" cy="27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332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LMSans10-Bold</vt:lpstr>
      <vt:lpstr>LMSans10-Regular</vt:lpstr>
      <vt:lpstr>LMSans8-Regular</vt:lpstr>
      <vt:lpstr>Office Theme</vt:lpstr>
      <vt:lpstr>LINEAR REGRESSION</vt:lpstr>
      <vt:lpstr>Introduction</vt:lpstr>
      <vt:lpstr>PowerPoint Presentation</vt:lpstr>
      <vt:lpstr>PowerPoint Presentation</vt:lpstr>
      <vt:lpstr>Data Description</vt:lpstr>
      <vt:lpstr>Graphical representation - Scatter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Interpreting the coefficients</vt:lpstr>
      <vt:lpstr>PowerPoint Presentation</vt:lpstr>
      <vt:lpstr>PowerPoint Presentation</vt:lpstr>
      <vt:lpstr>PowerPoint Presentation</vt:lpstr>
      <vt:lpstr>PowerPoint Presentation</vt:lpstr>
      <vt:lpstr>Multiple Linear Regression in R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Moses Ngari</dc:creator>
  <cp:lastModifiedBy>Moses Ngari</cp:lastModifiedBy>
  <cp:revision>2</cp:revision>
  <dcterms:created xsi:type="dcterms:W3CDTF">2021-03-18T13:43:30Z</dcterms:created>
  <dcterms:modified xsi:type="dcterms:W3CDTF">2021-03-18T15:13:27Z</dcterms:modified>
</cp:coreProperties>
</file>