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es Ngari" userId="e5e49f3a-dcb5-424b-b3d9-8c2d6030ca64" providerId="ADAL" clId="{AA62A2D9-F3BF-48DA-A99E-F129A12B8BC2}"/>
    <pc:docChg chg="undo custSel addSld delSld modSld sldOrd">
      <pc:chgData name="Moses Ngari" userId="e5e49f3a-dcb5-424b-b3d9-8c2d6030ca64" providerId="ADAL" clId="{AA62A2D9-F3BF-48DA-A99E-F129A12B8BC2}" dt="2021-03-18T19:19:00.151" v="552" actId="22"/>
      <pc:docMkLst>
        <pc:docMk/>
      </pc:docMkLst>
      <pc:sldChg chg="ord">
        <pc:chgData name="Moses Ngari" userId="e5e49f3a-dcb5-424b-b3d9-8c2d6030ca64" providerId="ADAL" clId="{AA62A2D9-F3BF-48DA-A99E-F129A12B8BC2}" dt="2021-03-18T18:36:32.524" v="6"/>
        <pc:sldMkLst>
          <pc:docMk/>
          <pc:sldMk cId="193075925" sldId="261"/>
        </pc:sldMkLst>
      </pc:sldChg>
      <pc:sldChg chg="del">
        <pc:chgData name="Moses Ngari" userId="e5e49f3a-dcb5-424b-b3d9-8c2d6030ca64" providerId="ADAL" clId="{AA62A2D9-F3BF-48DA-A99E-F129A12B8BC2}" dt="2021-03-18T18:39:59.722" v="22" actId="47"/>
        <pc:sldMkLst>
          <pc:docMk/>
          <pc:sldMk cId="2169009793" sldId="262"/>
        </pc:sldMkLst>
      </pc:sldChg>
      <pc:sldChg chg="addSp modSp new mod setBg">
        <pc:chgData name="Moses Ngari" userId="e5e49f3a-dcb5-424b-b3d9-8c2d6030ca64" providerId="ADAL" clId="{AA62A2D9-F3BF-48DA-A99E-F129A12B8BC2}" dt="2021-03-18T18:36:20.317" v="4" actId="14100"/>
        <pc:sldMkLst>
          <pc:docMk/>
          <pc:sldMk cId="1322381147" sldId="263"/>
        </pc:sldMkLst>
        <pc:picChg chg="add mod">
          <ac:chgData name="Moses Ngari" userId="e5e49f3a-dcb5-424b-b3d9-8c2d6030ca64" providerId="ADAL" clId="{AA62A2D9-F3BF-48DA-A99E-F129A12B8BC2}" dt="2021-03-18T18:36:20.317" v="4" actId="14100"/>
          <ac:picMkLst>
            <pc:docMk/>
            <pc:sldMk cId="1322381147" sldId="263"/>
            <ac:picMk id="3" creationId="{6BF725FD-1D81-446D-A391-348AF41A202D}"/>
          </ac:picMkLst>
        </pc:picChg>
      </pc:sldChg>
      <pc:sldChg chg="addSp modSp new mod">
        <pc:chgData name="Moses Ngari" userId="e5e49f3a-dcb5-424b-b3d9-8c2d6030ca64" providerId="ADAL" clId="{AA62A2D9-F3BF-48DA-A99E-F129A12B8BC2}" dt="2021-03-18T18:39:40.388" v="21" actId="11529"/>
        <pc:sldMkLst>
          <pc:docMk/>
          <pc:sldMk cId="2641774785" sldId="264"/>
        </pc:sldMkLst>
        <pc:picChg chg="add mod">
          <ac:chgData name="Moses Ngari" userId="e5e49f3a-dcb5-424b-b3d9-8c2d6030ca64" providerId="ADAL" clId="{AA62A2D9-F3BF-48DA-A99E-F129A12B8BC2}" dt="2021-03-18T18:38:27.859" v="10" actId="14100"/>
          <ac:picMkLst>
            <pc:docMk/>
            <pc:sldMk cId="2641774785" sldId="264"/>
            <ac:picMk id="3" creationId="{273ADDF2-511D-48B2-991A-92927E8628C8}"/>
          </ac:picMkLst>
        </pc:picChg>
        <pc:picChg chg="add mod">
          <ac:chgData name="Moses Ngari" userId="e5e49f3a-dcb5-424b-b3d9-8c2d6030ca64" providerId="ADAL" clId="{AA62A2D9-F3BF-48DA-A99E-F129A12B8BC2}" dt="2021-03-18T18:39:04.869" v="16" actId="1076"/>
          <ac:picMkLst>
            <pc:docMk/>
            <pc:sldMk cId="2641774785" sldId="264"/>
            <ac:picMk id="5" creationId="{16EE1FBB-ADD8-46DE-AED3-7B8A39C31637}"/>
          </ac:picMkLst>
        </pc:picChg>
        <pc:picChg chg="add mod">
          <ac:chgData name="Moses Ngari" userId="e5e49f3a-dcb5-424b-b3d9-8c2d6030ca64" providerId="ADAL" clId="{AA62A2D9-F3BF-48DA-A99E-F129A12B8BC2}" dt="2021-03-18T18:39:11.976" v="19" actId="1076"/>
          <ac:picMkLst>
            <pc:docMk/>
            <pc:sldMk cId="2641774785" sldId="264"/>
            <ac:picMk id="7" creationId="{9B13363F-4027-4EDB-AA1E-D3174907D637}"/>
          </ac:picMkLst>
        </pc:picChg>
        <pc:cxnChg chg="add">
          <ac:chgData name="Moses Ngari" userId="e5e49f3a-dcb5-424b-b3d9-8c2d6030ca64" providerId="ADAL" clId="{AA62A2D9-F3BF-48DA-A99E-F129A12B8BC2}" dt="2021-03-18T18:39:29.421" v="20" actId="11529"/>
          <ac:cxnSpMkLst>
            <pc:docMk/>
            <pc:sldMk cId="2641774785" sldId="264"/>
            <ac:cxnSpMk id="9" creationId="{1F1903B3-C7A5-42E6-B183-6287F7B3B129}"/>
          </ac:cxnSpMkLst>
        </pc:cxnChg>
        <pc:cxnChg chg="add">
          <ac:chgData name="Moses Ngari" userId="e5e49f3a-dcb5-424b-b3d9-8c2d6030ca64" providerId="ADAL" clId="{AA62A2D9-F3BF-48DA-A99E-F129A12B8BC2}" dt="2021-03-18T18:39:40.388" v="21" actId="11529"/>
          <ac:cxnSpMkLst>
            <pc:docMk/>
            <pc:sldMk cId="2641774785" sldId="264"/>
            <ac:cxnSpMk id="11" creationId="{C6484A08-04DF-43D6-8D9B-29E153BE7928}"/>
          </ac:cxnSpMkLst>
        </pc:cxnChg>
      </pc:sldChg>
      <pc:sldChg chg="addSp modSp new mod">
        <pc:chgData name="Moses Ngari" userId="e5e49f3a-dcb5-424b-b3d9-8c2d6030ca64" providerId="ADAL" clId="{AA62A2D9-F3BF-48DA-A99E-F129A12B8BC2}" dt="2021-03-18T18:46:55.384" v="151" actId="20577"/>
        <pc:sldMkLst>
          <pc:docMk/>
          <pc:sldMk cId="3781746783" sldId="265"/>
        </pc:sldMkLst>
        <pc:spChg chg="mod">
          <ac:chgData name="Moses Ngari" userId="e5e49f3a-dcb5-424b-b3d9-8c2d6030ca64" providerId="ADAL" clId="{AA62A2D9-F3BF-48DA-A99E-F129A12B8BC2}" dt="2021-03-18T18:45:52.189" v="90" actId="1076"/>
          <ac:spMkLst>
            <pc:docMk/>
            <pc:sldMk cId="3781746783" sldId="265"/>
            <ac:spMk id="2" creationId="{6A80DE12-F4BA-4AF7-ADCE-050B732FE40C}"/>
          </ac:spMkLst>
        </pc:spChg>
        <pc:spChg chg="mod">
          <ac:chgData name="Moses Ngari" userId="e5e49f3a-dcb5-424b-b3d9-8c2d6030ca64" providerId="ADAL" clId="{AA62A2D9-F3BF-48DA-A99E-F129A12B8BC2}" dt="2021-03-18T18:46:55.384" v="151" actId="20577"/>
          <ac:spMkLst>
            <pc:docMk/>
            <pc:sldMk cId="3781746783" sldId="265"/>
            <ac:spMk id="3" creationId="{54366454-C286-47AB-81CD-66C1772D638F}"/>
          </ac:spMkLst>
        </pc:spChg>
        <pc:picChg chg="add mod">
          <ac:chgData name="Moses Ngari" userId="e5e49f3a-dcb5-424b-b3d9-8c2d6030ca64" providerId="ADAL" clId="{AA62A2D9-F3BF-48DA-A99E-F129A12B8BC2}" dt="2021-03-18T18:45:57.125" v="91" actId="1076"/>
          <ac:picMkLst>
            <pc:docMk/>
            <pc:sldMk cId="3781746783" sldId="265"/>
            <ac:picMk id="5" creationId="{61AB7059-4F07-4CEC-8EE0-70E32AB95EC3}"/>
          </ac:picMkLst>
        </pc:picChg>
      </pc:sldChg>
      <pc:sldChg chg="addSp modSp new mod">
        <pc:chgData name="Moses Ngari" userId="e5e49f3a-dcb5-424b-b3d9-8c2d6030ca64" providerId="ADAL" clId="{AA62A2D9-F3BF-48DA-A99E-F129A12B8BC2}" dt="2021-03-18T18:44:29.642" v="59" actId="1076"/>
        <pc:sldMkLst>
          <pc:docMk/>
          <pc:sldMk cId="2017389737" sldId="266"/>
        </pc:sldMkLst>
        <pc:picChg chg="add mod">
          <ac:chgData name="Moses Ngari" userId="e5e49f3a-dcb5-424b-b3d9-8c2d6030ca64" providerId="ADAL" clId="{AA62A2D9-F3BF-48DA-A99E-F129A12B8BC2}" dt="2021-03-18T18:44:29.642" v="59" actId="1076"/>
          <ac:picMkLst>
            <pc:docMk/>
            <pc:sldMk cId="2017389737" sldId="266"/>
            <ac:picMk id="3" creationId="{4A4D1B04-CF36-48DB-80CC-176141FB634C}"/>
          </ac:picMkLst>
        </pc:picChg>
      </pc:sldChg>
      <pc:sldChg chg="addSp modSp new mod">
        <pc:chgData name="Moses Ngari" userId="e5e49f3a-dcb5-424b-b3d9-8c2d6030ca64" providerId="ADAL" clId="{AA62A2D9-F3BF-48DA-A99E-F129A12B8BC2}" dt="2021-03-18T18:49:09.429" v="154" actId="14100"/>
        <pc:sldMkLst>
          <pc:docMk/>
          <pc:sldMk cId="608314514" sldId="267"/>
        </pc:sldMkLst>
        <pc:spChg chg="mod">
          <ac:chgData name="Moses Ngari" userId="e5e49f3a-dcb5-424b-b3d9-8c2d6030ca64" providerId="ADAL" clId="{AA62A2D9-F3BF-48DA-A99E-F129A12B8BC2}" dt="2021-03-18T18:49:09.429" v="154" actId="14100"/>
          <ac:spMkLst>
            <pc:docMk/>
            <pc:sldMk cId="608314514" sldId="267"/>
            <ac:spMk id="2" creationId="{F804368E-0216-4993-8163-78EB7459881D}"/>
          </ac:spMkLst>
        </pc:spChg>
        <pc:picChg chg="add mod">
          <ac:chgData name="Moses Ngari" userId="e5e49f3a-dcb5-424b-b3d9-8c2d6030ca64" providerId="ADAL" clId="{AA62A2D9-F3BF-48DA-A99E-F129A12B8BC2}" dt="2021-03-18T18:49:04.726" v="153" actId="1076"/>
          <ac:picMkLst>
            <pc:docMk/>
            <pc:sldMk cId="608314514" sldId="267"/>
            <ac:picMk id="5" creationId="{D841D88C-8D9C-4FAF-A108-3AED5558F2FE}"/>
          </ac:picMkLst>
        </pc:picChg>
      </pc:sldChg>
      <pc:sldChg chg="addSp modSp new mod setBg">
        <pc:chgData name="Moses Ngari" userId="e5e49f3a-dcb5-424b-b3d9-8c2d6030ca64" providerId="ADAL" clId="{AA62A2D9-F3BF-48DA-A99E-F129A12B8BC2}" dt="2021-03-18T18:51:08.637" v="161" actId="1076"/>
        <pc:sldMkLst>
          <pc:docMk/>
          <pc:sldMk cId="2560759652" sldId="268"/>
        </pc:sldMkLst>
        <pc:picChg chg="add mod">
          <ac:chgData name="Moses Ngari" userId="e5e49f3a-dcb5-424b-b3d9-8c2d6030ca64" providerId="ADAL" clId="{AA62A2D9-F3BF-48DA-A99E-F129A12B8BC2}" dt="2021-03-18T18:51:08.637" v="161" actId="1076"/>
          <ac:picMkLst>
            <pc:docMk/>
            <pc:sldMk cId="2560759652" sldId="268"/>
            <ac:picMk id="3" creationId="{54EB1B22-F2AA-4A62-BDC2-DF2468B410E6}"/>
          </ac:picMkLst>
        </pc:picChg>
      </pc:sldChg>
      <pc:sldChg chg="addSp delSp new mod">
        <pc:chgData name="Moses Ngari" userId="e5e49f3a-dcb5-424b-b3d9-8c2d6030ca64" providerId="ADAL" clId="{AA62A2D9-F3BF-48DA-A99E-F129A12B8BC2}" dt="2021-03-18T18:57:04.701" v="165" actId="22"/>
        <pc:sldMkLst>
          <pc:docMk/>
          <pc:sldMk cId="1281353862" sldId="269"/>
        </pc:sldMkLst>
        <pc:picChg chg="add del">
          <ac:chgData name="Moses Ngari" userId="e5e49f3a-dcb5-424b-b3d9-8c2d6030ca64" providerId="ADAL" clId="{AA62A2D9-F3BF-48DA-A99E-F129A12B8BC2}" dt="2021-03-18T18:56:44.883" v="164" actId="22"/>
          <ac:picMkLst>
            <pc:docMk/>
            <pc:sldMk cId="1281353862" sldId="269"/>
            <ac:picMk id="3" creationId="{A983AAC5-D450-4071-AC0C-99DF45C0F3A4}"/>
          </ac:picMkLst>
        </pc:picChg>
        <pc:picChg chg="add">
          <ac:chgData name="Moses Ngari" userId="e5e49f3a-dcb5-424b-b3d9-8c2d6030ca64" providerId="ADAL" clId="{AA62A2D9-F3BF-48DA-A99E-F129A12B8BC2}" dt="2021-03-18T18:57:04.701" v="165" actId="22"/>
          <ac:picMkLst>
            <pc:docMk/>
            <pc:sldMk cId="1281353862" sldId="269"/>
            <ac:picMk id="5" creationId="{DB464725-A7B0-45EA-977A-7B783AA9CFDA}"/>
          </ac:picMkLst>
        </pc:picChg>
      </pc:sldChg>
      <pc:sldChg chg="modSp new mod">
        <pc:chgData name="Moses Ngari" userId="e5e49f3a-dcb5-424b-b3d9-8c2d6030ca64" providerId="ADAL" clId="{AA62A2D9-F3BF-48DA-A99E-F129A12B8BC2}" dt="2021-03-18T18:59:09.247" v="198" actId="14100"/>
        <pc:sldMkLst>
          <pc:docMk/>
          <pc:sldMk cId="1881488231" sldId="270"/>
        </pc:sldMkLst>
        <pc:spChg chg="mod">
          <ac:chgData name="Moses Ngari" userId="e5e49f3a-dcb5-424b-b3d9-8c2d6030ca64" providerId="ADAL" clId="{AA62A2D9-F3BF-48DA-A99E-F129A12B8BC2}" dt="2021-03-18T18:57:41.799" v="170" actId="1076"/>
          <ac:spMkLst>
            <pc:docMk/>
            <pc:sldMk cId="1881488231" sldId="270"/>
            <ac:spMk id="2" creationId="{36E631E9-786B-465F-8973-6CD0890A4F24}"/>
          </ac:spMkLst>
        </pc:spChg>
        <pc:spChg chg="mod">
          <ac:chgData name="Moses Ngari" userId="e5e49f3a-dcb5-424b-b3d9-8c2d6030ca64" providerId="ADAL" clId="{AA62A2D9-F3BF-48DA-A99E-F129A12B8BC2}" dt="2021-03-18T18:59:09.247" v="198" actId="14100"/>
          <ac:spMkLst>
            <pc:docMk/>
            <pc:sldMk cId="1881488231" sldId="270"/>
            <ac:spMk id="3" creationId="{49A47AD7-1376-4CC4-93C4-AA54F110439A}"/>
          </ac:spMkLst>
        </pc:spChg>
      </pc:sldChg>
      <pc:sldChg chg="modSp new mod">
        <pc:chgData name="Moses Ngari" userId="e5e49f3a-dcb5-424b-b3d9-8c2d6030ca64" providerId="ADAL" clId="{AA62A2D9-F3BF-48DA-A99E-F129A12B8BC2}" dt="2021-03-18T19:06:28.335" v="468" actId="14100"/>
        <pc:sldMkLst>
          <pc:docMk/>
          <pc:sldMk cId="1284815065" sldId="271"/>
        </pc:sldMkLst>
        <pc:spChg chg="mod">
          <ac:chgData name="Moses Ngari" userId="e5e49f3a-dcb5-424b-b3d9-8c2d6030ca64" providerId="ADAL" clId="{AA62A2D9-F3BF-48DA-A99E-F129A12B8BC2}" dt="2021-03-18T18:59:43.430" v="203" actId="1076"/>
          <ac:spMkLst>
            <pc:docMk/>
            <pc:sldMk cId="1284815065" sldId="271"/>
            <ac:spMk id="2" creationId="{349488DC-8FE4-4BE6-BE29-8B57DB27762A}"/>
          </ac:spMkLst>
        </pc:spChg>
        <pc:spChg chg="mod">
          <ac:chgData name="Moses Ngari" userId="e5e49f3a-dcb5-424b-b3d9-8c2d6030ca64" providerId="ADAL" clId="{AA62A2D9-F3BF-48DA-A99E-F129A12B8BC2}" dt="2021-03-18T19:06:28.335" v="468" actId="14100"/>
          <ac:spMkLst>
            <pc:docMk/>
            <pc:sldMk cId="1284815065" sldId="271"/>
            <ac:spMk id="3" creationId="{F898005D-01C8-4DF0-B636-6FA6AF907922}"/>
          </ac:spMkLst>
        </pc:spChg>
      </pc:sldChg>
      <pc:sldChg chg="modSp new mod">
        <pc:chgData name="Moses Ngari" userId="e5e49f3a-dcb5-424b-b3d9-8c2d6030ca64" providerId="ADAL" clId="{AA62A2D9-F3BF-48DA-A99E-F129A12B8BC2}" dt="2021-03-18T19:08:55.010" v="488" actId="20577"/>
        <pc:sldMkLst>
          <pc:docMk/>
          <pc:sldMk cId="3784951472" sldId="272"/>
        </pc:sldMkLst>
        <pc:spChg chg="mod">
          <ac:chgData name="Moses Ngari" userId="e5e49f3a-dcb5-424b-b3d9-8c2d6030ca64" providerId="ADAL" clId="{AA62A2D9-F3BF-48DA-A99E-F129A12B8BC2}" dt="2021-03-18T19:07:52.689" v="473" actId="1076"/>
          <ac:spMkLst>
            <pc:docMk/>
            <pc:sldMk cId="3784951472" sldId="272"/>
            <ac:spMk id="2" creationId="{8AC7ED87-33A9-4785-BE7E-D7F7E625696D}"/>
          </ac:spMkLst>
        </pc:spChg>
        <pc:spChg chg="mod">
          <ac:chgData name="Moses Ngari" userId="e5e49f3a-dcb5-424b-b3d9-8c2d6030ca64" providerId="ADAL" clId="{AA62A2D9-F3BF-48DA-A99E-F129A12B8BC2}" dt="2021-03-18T19:08:55.010" v="488" actId="20577"/>
          <ac:spMkLst>
            <pc:docMk/>
            <pc:sldMk cId="3784951472" sldId="272"/>
            <ac:spMk id="3" creationId="{4EFF31DF-A6AB-4C71-9FF2-AC940A13FC4C}"/>
          </ac:spMkLst>
        </pc:spChg>
      </pc:sldChg>
      <pc:sldChg chg="addSp modSp new mod">
        <pc:chgData name="Moses Ngari" userId="e5e49f3a-dcb5-424b-b3d9-8c2d6030ca64" providerId="ADAL" clId="{AA62A2D9-F3BF-48DA-A99E-F129A12B8BC2}" dt="2021-03-18T19:10:47.794" v="533" actId="1076"/>
        <pc:sldMkLst>
          <pc:docMk/>
          <pc:sldMk cId="649552314" sldId="273"/>
        </pc:sldMkLst>
        <pc:spChg chg="mod">
          <ac:chgData name="Moses Ngari" userId="e5e49f3a-dcb5-424b-b3d9-8c2d6030ca64" providerId="ADAL" clId="{AA62A2D9-F3BF-48DA-A99E-F129A12B8BC2}" dt="2021-03-18T19:10:38.246" v="530" actId="14100"/>
          <ac:spMkLst>
            <pc:docMk/>
            <pc:sldMk cId="649552314" sldId="273"/>
            <ac:spMk id="2" creationId="{02FFDB80-365C-4611-A007-72A649E9C52A}"/>
          </ac:spMkLst>
        </pc:spChg>
        <pc:picChg chg="add mod">
          <ac:chgData name="Moses Ngari" userId="e5e49f3a-dcb5-424b-b3d9-8c2d6030ca64" providerId="ADAL" clId="{AA62A2D9-F3BF-48DA-A99E-F129A12B8BC2}" dt="2021-03-18T19:10:47.794" v="533" actId="1076"/>
          <ac:picMkLst>
            <pc:docMk/>
            <pc:sldMk cId="649552314" sldId="273"/>
            <ac:picMk id="5" creationId="{07A441DD-BBD5-4A04-8F57-B365C1B6DADC}"/>
          </ac:picMkLst>
        </pc:picChg>
      </pc:sldChg>
      <pc:sldChg chg="addSp modSp new mod">
        <pc:chgData name="Moses Ngari" userId="e5e49f3a-dcb5-424b-b3d9-8c2d6030ca64" providerId="ADAL" clId="{AA62A2D9-F3BF-48DA-A99E-F129A12B8BC2}" dt="2021-03-18T19:12:11.407" v="539" actId="1076"/>
        <pc:sldMkLst>
          <pc:docMk/>
          <pc:sldMk cId="382577751" sldId="274"/>
        </pc:sldMkLst>
        <pc:picChg chg="add mod">
          <ac:chgData name="Moses Ngari" userId="e5e49f3a-dcb5-424b-b3d9-8c2d6030ca64" providerId="ADAL" clId="{AA62A2D9-F3BF-48DA-A99E-F129A12B8BC2}" dt="2021-03-18T19:12:11.407" v="539" actId="1076"/>
          <ac:picMkLst>
            <pc:docMk/>
            <pc:sldMk cId="382577751" sldId="274"/>
            <ac:picMk id="3" creationId="{D5FD3024-BCBD-4448-8B21-6F1290D328F3}"/>
          </ac:picMkLst>
        </pc:picChg>
      </pc:sldChg>
      <pc:sldChg chg="addSp new mod">
        <pc:chgData name="Moses Ngari" userId="e5e49f3a-dcb5-424b-b3d9-8c2d6030ca64" providerId="ADAL" clId="{AA62A2D9-F3BF-48DA-A99E-F129A12B8BC2}" dt="2021-03-18T19:13:36.173" v="541" actId="22"/>
        <pc:sldMkLst>
          <pc:docMk/>
          <pc:sldMk cId="2755416675" sldId="275"/>
        </pc:sldMkLst>
        <pc:picChg chg="add">
          <ac:chgData name="Moses Ngari" userId="e5e49f3a-dcb5-424b-b3d9-8c2d6030ca64" providerId="ADAL" clId="{AA62A2D9-F3BF-48DA-A99E-F129A12B8BC2}" dt="2021-03-18T19:13:36.173" v="541" actId="22"/>
          <ac:picMkLst>
            <pc:docMk/>
            <pc:sldMk cId="2755416675" sldId="275"/>
            <ac:picMk id="3" creationId="{431EB5B4-1C3A-4934-B9B9-AC1037C5AC70}"/>
          </ac:picMkLst>
        </pc:picChg>
      </pc:sldChg>
      <pc:sldChg chg="addSp modSp new mod">
        <pc:chgData name="Moses Ngari" userId="e5e49f3a-dcb5-424b-b3d9-8c2d6030ca64" providerId="ADAL" clId="{AA62A2D9-F3BF-48DA-A99E-F129A12B8BC2}" dt="2021-03-18T19:15:47.608" v="546" actId="1035"/>
        <pc:sldMkLst>
          <pc:docMk/>
          <pc:sldMk cId="917881187" sldId="276"/>
        </pc:sldMkLst>
        <pc:picChg chg="add mod">
          <ac:chgData name="Moses Ngari" userId="e5e49f3a-dcb5-424b-b3d9-8c2d6030ca64" providerId="ADAL" clId="{AA62A2D9-F3BF-48DA-A99E-F129A12B8BC2}" dt="2021-03-18T19:15:47.608" v="546" actId="1035"/>
          <ac:picMkLst>
            <pc:docMk/>
            <pc:sldMk cId="917881187" sldId="276"/>
            <ac:picMk id="3" creationId="{C663DCC9-639C-47DA-BBBC-33C91D3D67D6}"/>
          </ac:picMkLst>
        </pc:picChg>
      </pc:sldChg>
      <pc:sldChg chg="addSp modSp new mod">
        <pc:chgData name="Moses Ngari" userId="e5e49f3a-dcb5-424b-b3d9-8c2d6030ca64" providerId="ADAL" clId="{AA62A2D9-F3BF-48DA-A99E-F129A12B8BC2}" dt="2021-03-18T19:17:05.407" v="550" actId="1076"/>
        <pc:sldMkLst>
          <pc:docMk/>
          <pc:sldMk cId="1228994640" sldId="277"/>
        </pc:sldMkLst>
        <pc:picChg chg="add mod">
          <ac:chgData name="Moses Ngari" userId="e5e49f3a-dcb5-424b-b3d9-8c2d6030ca64" providerId="ADAL" clId="{AA62A2D9-F3BF-48DA-A99E-F129A12B8BC2}" dt="2021-03-18T19:17:05.407" v="550" actId="1076"/>
          <ac:picMkLst>
            <pc:docMk/>
            <pc:sldMk cId="1228994640" sldId="277"/>
            <ac:picMk id="3" creationId="{7506C3E9-BD87-41A7-A2E7-F979F3C7858E}"/>
          </ac:picMkLst>
        </pc:picChg>
      </pc:sldChg>
      <pc:sldChg chg="addSp new mod">
        <pc:chgData name="Moses Ngari" userId="e5e49f3a-dcb5-424b-b3d9-8c2d6030ca64" providerId="ADAL" clId="{AA62A2D9-F3BF-48DA-A99E-F129A12B8BC2}" dt="2021-03-18T19:19:00.151" v="552" actId="22"/>
        <pc:sldMkLst>
          <pc:docMk/>
          <pc:sldMk cId="3856612906" sldId="278"/>
        </pc:sldMkLst>
        <pc:picChg chg="add">
          <ac:chgData name="Moses Ngari" userId="e5e49f3a-dcb5-424b-b3d9-8c2d6030ca64" providerId="ADAL" clId="{AA62A2D9-F3BF-48DA-A99E-F129A12B8BC2}" dt="2021-03-18T19:19:00.151" v="552" actId="22"/>
          <ac:picMkLst>
            <pc:docMk/>
            <pc:sldMk cId="3856612906" sldId="278"/>
            <ac:picMk id="3" creationId="{D54D7BAB-3B28-42D3-A17D-F5EC52F743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DB6C-5456-43DC-A0EA-D642469A3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8CF30-8CC6-45A3-AB5E-C6151FCCC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C115B-32FF-41CE-A921-BF7861E5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955C-4ABA-45AE-985E-A07AAA977761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6FD21-4268-40B0-BA4D-C24FC10B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478EB-D86B-4B18-8150-003D1576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630D-A8C0-4171-A685-A637E561AC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5092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8C94-2FCA-49F1-AF0C-077D4886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B0415-7AE0-44EE-9095-311C91CBF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5B4A-CEBF-48EC-9AA9-A8BA2E17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955C-4ABA-45AE-985E-A07AAA977761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8E12B-D911-4B37-8991-16338CC2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1DA1-8D7C-4A24-A976-67F64B22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630D-A8C0-4171-A685-A637E561AC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1845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7E62A-2CC3-42A2-AA5C-EE7D68875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7942D-8AC7-4324-8DE3-8BF9C60A0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826EF-DD8B-43B0-96A5-839BDAF7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955C-4ABA-45AE-985E-A07AAA977761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628A2-0165-4ECC-90FD-8BD1F854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C396E-1E0A-42EA-949D-4BC172A7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630D-A8C0-4171-A685-A637E561AC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5830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4943-756A-41F7-A685-67399CC7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923C-742B-4DCE-8CDC-1CB79233D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3B335-03F7-4ADE-B2BF-AC5D7147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955C-4ABA-45AE-985E-A07AAA977761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6B60F-C3AF-4F9E-B412-EFF019AE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0519-7395-4016-8DD9-E0FA5FA7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630D-A8C0-4171-A685-A637E561AC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3414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FB1B-19DB-47E8-ABE1-39A835D1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BFF8D-837E-4947-8BA0-CE7A5074E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05033-215A-4598-A359-B00F6C5C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955C-4ABA-45AE-985E-A07AAA977761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E5F6-DEA5-44C8-B272-E399DB65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4C7DC-48AE-4C31-83EA-81F882B1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630D-A8C0-4171-A685-A637E561AC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0210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DD67-1664-4FCF-B87C-1F72E5F5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963D-C872-4320-B65E-EE9BF4CC1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E5DE7-34B9-476A-A340-BD862024C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D1D95-2437-4786-BA79-4162A28E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955C-4ABA-45AE-985E-A07AAA977761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53D36-8FD7-4079-A1AA-F227E0EE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B5B55-64EA-437C-B729-482A6712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630D-A8C0-4171-A685-A637E561AC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4967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B249-A780-491C-968A-B681AE9D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FFFD0-7B3D-42FF-834F-06E49405C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20A0-92E7-4CE8-95EF-2CF20DEA7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A8F54-84C1-40DB-AB77-3FAE4D438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E73E4-5FF2-4F8F-BD49-BB25783FA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5497-129B-4164-8936-3528CB9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955C-4ABA-45AE-985E-A07AAA977761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CDAD3E-5DDB-431C-B40C-703F9E32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6200A-5B81-485B-9229-C6653941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630D-A8C0-4171-A685-A637E561AC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9119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9319-127A-4BD0-9371-92EBBC1D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895D5-9793-4069-B926-108BF6CB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955C-4ABA-45AE-985E-A07AAA977761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E9B74-BF1C-410F-B162-3CEB5293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536CD-21A4-4154-8D6F-E0382C00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630D-A8C0-4171-A685-A637E561AC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1945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0F736-5613-4548-9DF4-E9772643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955C-4ABA-45AE-985E-A07AAA977761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58C87-401F-4B28-935E-DA8AC02E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D9002-041A-4634-92E2-246E1C82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630D-A8C0-4171-A685-A637E561AC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9616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AA87-84DF-4E0A-9ACB-E91200E5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6864-728C-406A-BF57-2F2C66A21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1FB17-81B0-4B86-B2E8-216C6ABD1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8242F-6888-4668-B4C3-4622F865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955C-4ABA-45AE-985E-A07AAA977761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0E394-90CB-4E87-AB8B-6794B2C4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C1632-C091-4DD9-9C03-1E805ADD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630D-A8C0-4171-A685-A637E561AC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0833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80EF-F3C2-4A8A-895F-FC5233F8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9FFA3-9883-48E8-87E5-BBE4426AB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2F46B-2F0F-4031-B00F-485E41B5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6EBC8-EBC3-402C-BCEB-B284DA98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955C-4ABA-45AE-985E-A07AAA977761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98B64-6041-4321-BFE3-0866BDBA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92353-90CD-4568-B7E6-F6DE4423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630D-A8C0-4171-A685-A637E561AC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2047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C9CC2-7D1F-4530-A394-1A2EE90E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36C5C-F2EF-4A8B-AD06-A46C14B05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7435-0CC0-44E1-AB15-C0A9CC5D5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C955C-4ABA-45AE-985E-A07AAA977761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D202A-45CE-489A-B2CB-554A5DF91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1003-88C5-4454-9BCA-868B2F969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1630D-A8C0-4171-A685-A637E561AC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5060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6EC3-CEBE-4F26-A3CC-217F5D2D0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700" b="0" i="0" u="none" strike="noStrike" baseline="0" dirty="0">
                <a:solidFill>
                  <a:schemeClr val="tx1"/>
                </a:solidFill>
                <a:latin typeface="LMSans12-Regular"/>
              </a:rPr>
              <a:t>Logistic Regression</a:t>
            </a:r>
            <a:br>
              <a:rPr lang="en-GB" sz="8800" b="0" i="0" u="none" strike="noStrike" baseline="0" dirty="0">
                <a:solidFill>
                  <a:schemeClr val="tx1"/>
                </a:solidFill>
                <a:latin typeface="LMSans12-Regular"/>
              </a:rPr>
            </a:br>
            <a:r>
              <a:rPr lang="en-GB" sz="3600" b="0" i="0" u="none" strike="noStrike" baseline="0" dirty="0">
                <a:solidFill>
                  <a:schemeClr val="tx1"/>
                </a:solidFill>
                <a:latin typeface="LMSans10-Regular"/>
              </a:rPr>
              <a:t>Analysis of Categorical outcome data</a:t>
            </a:r>
            <a:endParaRPr lang="en-K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8F153-4328-43CA-B75E-C1483EEBD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80" y="4079875"/>
            <a:ext cx="9144000" cy="1655762"/>
          </a:xfrm>
        </p:spPr>
        <p:txBody>
          <a:bodyPr/>
          <a:lstStyle/>
          <a:p>
            <a:r>
              <a:rPr lang="en-GB" dirty="0"/>
              <a:t>Moses Ngari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770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D1B04-CF36-48DB-80CC-176141FB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12" y="2211388"/>
            <a:ext cx="11537175" cy="1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8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368E-0216-4993-8163-78EB7459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874395"/>
          </a:xfrm>
        </p:spPr>
        <p:txBody>
          <a:bodyPr/>
          <a:lstStyle/>
          <a:p>
            <a:r>
              <a:rPr lang="en-GB" dirty="0"/>
              <a:t>Univariate analysis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C044-9086-4DCD-ADC6-B15E5F66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1D88C-8D9C-4FAF-A108-3AED5558F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" y="1195070"/>
            <a:ext cx="104203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1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EB1B22-F2AA-4A62-BDC2-DF2468B4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1" y="1757680"/>
            <a:ext cx="11927238" cy="31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5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464725-A7B0-45EA-977A-7B783AA9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466725"/>
            <a:ext cx="112680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53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31E9-786B-465F-8973-6CD0890A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LMSans12-Regular"/>
              </a:rPr>
              <a:t>Wald test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7AD7-1376-4CC4-93C4-AA54F1104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60" y="1825625"/>
            <a:ext cx="10937240" cy="4351338"/>
          </a:xfrm>
        </p:spPr>
        <p:txBody>
          <a:bodyPr>
            <a:normAutofit/>
          </a:bodyPr>
          <a:lstStyle/>
          <a:p>
            <a:pPr algn="l"/>
            <a:r>
              <a:rPr lang="en-GB" b="0" i="0" u="none" strike="noStrike" baseline="0" dirty="0">
                <a:latin typeface="LMSans10-Regular"/>
              </a:rPr>
              <a:t>The null hypothesis for this test is that the true parameter (</a:t>
            </a:r>
            <a:r>
              <a:rPr lang="en-GB" b="0" i="0" u="none" strike="noStrike" baseline="0" dirty="0" err="1">
                <a:latin typeface="LMSans10-Regular"/>
              </a:rPr>
              <a:t>logOR</a:t>
            </a:r>
            <a:r>
              <a:rPr lang="en-GB" b="0" i="0" u="none" strike="noStrike" baseline="0" dirty="0">
                <a:latin typeface="LMSans10-Regular"/>
              </a:rPr>
              <a:t>) value is 0.</a:t>
            </a:r>
          </a:p>
          <a:p>
            <a:pPr algn="l"/>
            <a:endParaRPr lang="en-GB" b="0" i="0" u="none" strike="noStrike" baseline="0" dirty="0">
              <a:latin typeface="LMSans10-Regular"/>
            </a:endParaRPr>
          </a:p>
          <a:p>
            <a:pPr algn="l"/>
            <a:r>
              <a:rPr lang="en-GB" b="0" i="0" u="none" strike="noStrike" baseline="0" dirty="0">
                <a:latin typeface="LMSans10-Regular"/>
              </a:rPr>
              <a:t>The test statistic (z) is obtained by dividing the parameter estimate by its SE and comparing it with a Standard Normal distribution.</a:t>
            </a:r>
          </a:p>
          <a:p>
            <a:pPr algn="l"/>
            <a:endParaRPr lang="en-GB" b="0" i="0" u="none" strike="noStrike" baseline="0" dirty="0">
              <a:latin typeface="LMSans10-Regular"/>
            </a:endParaRPr>
          </a:p>
          <a:p>
            <a:pPr algn="l"/>
            <a:r>
              <a:rPr lang="en-GB" b="0" i="0" u="none" strike="noStrike" baseline="0" dirty="0">
                <a:latin typeface="LMSans10-Regular"/>
              </a:rPr>
              <a:t>The Wald test for `</a:t>
            </a:r>
            <a:r>
              <a:rPr lang="en-GB" b="0" i="0" u="none" strike="noStrike" baseline="0" dirty="0" err="1">
                <a:latin typeface="LMSans10-Regular"/>
              </a:rPr>
              <a:t>gestwks</a:t>
            </a:r>
            <a:r>
              <a:rPr lang="en-GB" b="0" i="0" u="none" strike="noStrike" baseline="0" dirty="0">
                <a:latin typeface="LMSans10-Regular"/>
              </a:rPr>
              <a:t>’ assesses the </a:t>
            </a:r>
            <a:r>
              <a:rPr lang="en-GB" b="0" i="1" u="none" strike="noStrike" baseline="0" dirty="0">
                <a:latin typeface="LMSans10-Oblique"/>
              </a:rPr>
              <a:t>H</a:t>
            </a:r>
            <a:r>
              <a:rPr lang="en-GB" b="0" i="0" u="none" strike="noStrike" baseline="0" dirty="0">
                <a:latin typeface="LMSans8-Regular"/>
              </a:rPr>
              <a:t>0 </a:t>
            </a:r>
            <a:r>
              <a:rPr lang="en-GB" b="0" i="0" u="none" strike="noStrike" baseline="0" dirty="0">
                <a:latin typeface="LMSans10-Regular"/>
              </a:rPr>
              <a:t>that the true log OR=0</a:t>
            </a:r>
          </a:p>
          <a:p>
            <a:pPr algn="l"/>
            <a:r>
              <a:rPr lang="en-GB" b="0" i="0" u="none" strike="noStrike" baseline="0" dirty="0">
                <a:latin typeface="LMSans10-Regular"/>
              </a:rPr>
              <a:t>(i.e. that the true OR is 1) versus the alternative that the true log OR is not 0.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8148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ED87-33A9-4785-BE7E-D7F7E625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LMSans12-Regular"/>
              </a:rPr>
              <a:t>The Likelihood ratio test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F31DF-A6AB-4C71-9FF2-AC940A13F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120"/>
            <a:ext cx="10515600" cy="4581843"/>
          </a:xfrm>
        </p:spPr>
        <p:txBody>
          <a:bodyPr>
            <a:normAutofit/>
          </a:bodyPr>
          <a:lstStyle/>
          <a:p>
            <a:pPr algn="l"/>
            <a:r>
              <a:rPr lang="en-GB" sz="3200" b="0" i="0" u="none" strike="noStrike" baseline="0" dirty="0">
                <a:latin typeface="LMSans10-Regular"/>
              </a:rPr>
              <a:t>The Likelihood Ratio Test (LRT) is based on the Likelihood Ratio Statistic (LRS): LRS=2(</a:t>
            </a:r>
            <a:r>
              <a:rPr lang="en-GB" sz="3200" b="0" i="1" u="none" strike="noStrike" baseline="0" dirty="0">
                <a:latin typeface="LMSans10-Oblique"/>
              </a:rPr>
              <a:t>L</a:t>
            </a:r>
            <a:r>
              <a:rPr lang="en-GB" sz="3200" b="0" i="0" u="none" strike="noStrike" baseline="0" dirty="0">
                <a:latin typeface="LMSans8-Regular"/>
              </a:rPr>
              <a:t>1</a:t>
            </a:r>
            <a:r>
              <a:rPr lang="en-GB" sz="3200" b="0" i="0" u="none" strike="noStrike" baseline="0" dirty="0">
                <a:latin typeface="LMSans10-Regular"/>
              </a:rPr>
              <a:t>-</a:t>
            </a:r>
            <a:r>
              <a:rPr lang="en-GB" sz="3200" b="0" i="1" u="none" strike="noStrike" baseline="0" dirty="0">
                <a:latin typeface="LMSans10-Oblique"/>
              </a:rPr>
              <a:t>L</a:t>
            </a:r>
            <a:r>
              <a:rPr lang="en-GB" sz="3200" b="0" i="0" u="none" strike="noStrike" baseline="0" dirty="0">
                <a:latin typeface="LMSans8-Regular"/>
              </a:rPr>
              <a:t>0</a:t>
            </a:r>
            <a:r>
              <a:rPr lang="en-GB" sz="3200" b="0" i="0" u="none" strike="noStrike" baseline="0" dirty="0">
                <a:latin typeface="LMSans10-Regular"/>
              </a:rPr>
              <a:t>); where</a:t>
            </a:r>
          </a:p>
          <a:p>
            <a:pPr algn="l"/>
            <a:endParaRPr lang="en-GB" sz="3200" b="0" i="0" u="none" strike="noStrike" baseline="0" dirty="0">
              <a:latin typeface="LMSans10-Regular"/>
            </a:endParaRPr>
          </a:p>
          <a:p>
            <a:pPr algn="l"/>
            <a:r>
              <a:rPr lang="en-GB" sz="3200" b="0" i="1" u="none" strike="noStrike" baseline="0" dirty="0">
                <a:latin typeface="LMSans10-Oblique"/>
              </a:rPr>
              <a:t>L</a:t>
            </a:r>
            <a:r>
              <a:rPr lang="en-GB" sz="3200" b="0" i="0" u="none" strike="noStrike" baseline="0" dirty="0">
                <a:latin typeface="LMSans8-Regular"/>
              </a:rPr>
              <a:t>1 </a:t>
            </a:r>
            <a:r>
              <a:rPr lang="en-GB" sz="3200" b="0" i="0" u="none" strike="noStrike" baseline="0" dirty="0">
                <a:latin typeface="LMSans10-Regular"/>
              </a:rPr>
              <a:t>is the maximised log likelihood under the alternative hypothesis, </a:t>
            </a:r>
            <a:r>
              <a:rPr lang="en-GB" sz="3200" b="0" i="0" u="none" strike="noStrike" baseline="0" dirty="0" err="1">
                <a:latin typeface="LMSans10-Regular"/>
              </a:rPr>
              <a:t>ie</a:t>
            </a:r>
            <a:r>
              <a:rPr lang="en-GB" sz="3200" dirty="0">
                <a:latin typeface="LMSans10-Regular"/>
              </a:rPr>
              <a:t> </a:t>
            </a:r>
            <a:r>
              <a:rPr lang="en-GB" sz="3200" b="0" i="0" u="none" strike="noStrike" baseline="0" dirty="0">
                <a:latin typeface="LMSans10-Regular"/>
              </a:rPr>
              <a:t>different odds of disease in each group</a:t>
            </a:r>
          </a:p>
          <a:p>
            <a:pPr algn="l"/>
            <a:endParaRPr lang="en-GB" sz="3200" b="0" i="0" u="none" strike="noStrike" baseline="0" dirty="0">
              <a:latin typeface="LMSans10-Regular"/>
            </a:endParaRPr>
          </a:p>
          <a:p>
            <a:pPr algn="l"/>
            <a:r>
              <a:rPr lang="en-GB" sz="3200" b="0" i="1" u="none" strike="noStrike" baseline="0" dirty="0">
                <a:latin typeface="LMSans10-Oblique"/>
              </a:rPr>
              <a:t>L</a:t>
            </a:r>
            <a:r>
              <a:rPr lang="en-GB" sz="3200" b="0" i="0" u="none" strike="noStrike" baseline="0" dirty="0">
                <a:latin typeface="LMSans8-Regular"/>
              </a:rPr>
              <a:t>0 </a:t>
            </a:r>
            <a:r>
              <a:rPr lang="en-GB" sz="3200" b="0" i="0" u="none" strike="noStrike" baseline="0" dirty="0">
                <a:latin typeface="LMSans10-Regular"/>
              </a:rPr>
              <a:t>is the log likelihood under the null hypothesis </a:t>
            </a:r>
            <a:r>
              <a:rPr lang="en-GB" sz="3200" b="0" i="0" u="none" strike="noStrike" baseline="0" dirty="0" err="1">
                <a:latin typeface="LMSans10-Regular"/>
              </a:rPr>
              <a:t>ie</a:t>
            </a:r>
            <a:r>
              <a:rPr lang="en-GB" sz="3200" b="0" i="0" u="none" strike="noStrike" baseline="0" dirty="0">
                <a:latin typeface="LMSans10-Regular"/>
              </a:rPr>
              <a:t> one with no age effect included</a:t>
            </a:r>
            <a:endParaRPr lang="en-KE" sz="3200" dirty="0"/>
          </a:p>
        </p:txBody>
      </p:sp>
    </p:spTree>
    <p:extLst>
      <p:ext uri="{BB962C8B-B14F-4D97-AF65-F5344CB8AC3E}">
        <p14:creationId xmlns:p14="http://schemas.microsoft.com/office/powerpoint/2010/main" val="378495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88DC-8FE4-4BE6-BE29-8B57DB27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4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b="0" i="0" u="none" strike="noStrike" baseline="0" dirty="0">
                <a:latin typeface="LMSans12-Regular"/>
              </a:rPr>
              <a:t>Wald test</a:t>
            </a:r>
            <a:endParaRPr lang="en-K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005D-01C8-4DF0-B636-6FA6AF907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7880" cy="4351338"/>
          </a:xfrm>
        </p:spPr>
        <p:txBody>
          <a:bodyPr>
            <a:normAutofit/>
          </a:bodyPr>
          <a:lstStyle/>
          <a:p>
            <a:pPr algn="l"/>
            <a:r>
              <a:rPr lang="en-GB" sz="2400" b="0" i="0" u="none" strike="noStrike" baseline="0" dirty="0">
                <a:latin typeface="LMSans10-Regular"/>
              </a:rPr>
              <a:t>The Wald test for the association between LBW2 and `</a:t>
            </a:r>
            <a:r>
              <a:rPr lang="en-GB" sz="2400" b="0" i="0" u="none" strike="noStrike" baseline="0" dirty="0" err="1">
                <a:latin typeface="LMSans10-Regular"/>
              </a:rPr>
              <a:t>gestwks</a:t>
            </a:r>
            <a:r>
              <a:rPr lang="en-GB" sz="2400" b="0" i="0" u="none" strike="noStrike" baseline="0" dirty="0">
                <a:latin typeface="LMSans10-Regular"/>
              </a:rPr>
              <a:t>’ is given by: z = log(OR)/SE(</a:t>
            </a:r>
            <a:r>
              <a:rPr lang="en-GB" sz="2400" b="0" i="0" u="none" strike="noStrike" baseline="0" dirty="0" err="1">
                <a:latin typeface="LMSans10-Regular"/>
              </a:rPr>
              <a:t>logOR</a:t>
            </a:r>
            <a:r>
              <a:rPr lang="en-GB" sz="2400" b="0" i="0" u="none" strike="noStrike" baseline="0" dirty="0">
                <a:latin typeface="LMSans10-Regular"/>
              </a:rPr>
              <a:t>) =</a:t>
            </a:r>
          </a:p>
          <a:p>
            <a:pPr marL="0" indent="0" algn="l">
              <a:buNone/>
            </a:pPr>
            <a:r>
              <a:rPr lang="en-GB" sz="2400" b="0" i="0" u="none" strike="noStrike" baseline="0" dirty="0">
                <a:latin typeface="LMSans10-Regular"/>
              </a:rPr>
              <a:t> -0.88559/0.08856 = -10.005</a:t>
            </a:r>
          </a:p>
          <a:p>
            <a:pPr marL="0" indent="0" algn="l">
              <a:buNone/>
            </a:pPr>
            <a:endParaRPr lang="en-GB" sz="2400" b="0" i="0" u="none" strike="noStrike" baseline="0" dirty="0">
              <a:latin typeface="LMSans10-Regular"/>
            </a:endParaRPr>
          </a:p>
          <a:p>
            <a:pPr algn="l"/>
            <a:r>
              <a:rPr lang="en-GB" sz="2400" b="0" i="0" u="none" strike="noStrike" baseline="0" dirty="0">
                <a:latin typeface="LMSans10-Regular"/>
              </a:rPr>
              <a:t>The corresponding p-value is small (p=2e-16), indicating strong evidence against the null hypothesis of no association between LBW2 and `</a:t>
            </a:r>
            <a:r>
              <a:rPr lang="en-GB" sz="2400" b="0" i="0" u="none" strike="noStrike" baseline="0" dirty="0" err="1">
                <a:latin typeface="LMSans10-Regular"/>
              </a:rPr>
              <a:t>gestwks</a:t>
            </a:r>
            <a:r>
              <a:rPr lang="en-GB" sz="2400" b="0" i="0" u="none" strike="noStrike" baseline="0" dirty="0">
                <a:latin typeface="LMSans10-Regular"/>
              </a:rPr>
              <a:t>’.</a:t>
            </a:r>
          </a:p>
          <a:p>
            <a:pPr algn="l"/>
            <a:endParaRPr lang="en-GB" sz="2400" dirty="0">
              <a:latin typeface="LMSans10-Regular"/>
            </a:endParaRPr>
          </a:p>
          <a:p>
            <a:pPr algn="l"/>
            <a:r>
              <a:rPr lang="en-GB" sz="2400" b="0" i="0" u="none" strike="noStrike" baseline="0" dirty="0">
                <a:latin typeface="LMSans10-Regular"/>
              </a:rPr>
              <a:t>The crude OR is 0.412 (95%CI 0.347 to 0.49) meaning, for every increase in </a:t>
            </a:r>
            <a:r>
              <a:rPr lang="en-GB" sz="2400" dirty="0">
                <a:latin typeface="LMSans10-Regular"/>
              </a:rPr>
              <a:t>`</a:t>
            </a:r>
            <a:r>
              <a:rPr lang="en-GB" sz="2400" dirty="0" err="1">
                <a:latin typeface="LMSans10-Regular"/>
              </a:rPr>
              <a:t>gestwks</a:t>
            </a:r>
            <a:r>
              <a:rPr lang="en-GB" sz="2400" dirty="0">
                <a:latin typeface="LMSans10-Regular"/>
              </a:rPr>
              <a:t>’, the odds of LBW reduces by 58%.</a:t>
            </a:r>
          </a:p>
          <a:p>
            <a:pPr algn="l"/>
            <a:r>
              <a:rPr lang="en-GB" sz="2400" dirty="0">
                <a:latin typeface="LMSans10-Regular"/>
              </a:rPr>
              <a:t>Note the 95%CI doesn’t contain 1. </a:t>
            </a:r>
            <a:endParaRPr lang="en-KE" sz="2400" dirty="0">
              <a:latin typeface="LMSans1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84815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DB80-365C-4611-A007-72A649E9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904875"/>
          </a:xfrm>
        </p:spPr>
        <p:txBody>
          <a:bodyPr/>
          <a:lstStyle/>
          <a:p>
            <a:r>
              <a:rPr lang="en-GB" dirty="0"/>
              <a:t>Multiple logistic regression 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8F13-18F8-4665-91C9-B395B06CD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441DD-BBD5-4A04-8F57-B365C1B6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903827"/>
            <a:ext cx="10320020" cy="583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52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FD3024-BCBD-4448-8B21-6F1290D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8" y="1518808"/>
            <a:ext cx="11658283" cy="340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7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1EB5B4-1C3A-4934-B9B9-AC1037C5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2438400"/>
            <a:ext cx="119157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1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0A8B-906C-4DF7-B68B-E3757389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131445"/>
            <a:ext cx="10515600" cy="1118235"/>
          </a:xfrm>
        </p:spPr>
        <p:txBody>
          <a:bodyPr>
            <a:normAutofit/>
          </a:bodyPr>
          <a:lstStyle/>
          <a:p>
            <a:pPr algn="ctr"/>
            <a:r>
              <a:rPr lang="en-GB" sz="4800" b="0" i="0" u="none" strike="noStrike" baseline="0" dirty="0">
                <a:latin typeface="LMSans12-Regular"/>
              </a:rPr>
              <a:t>Logistic Regression</a:t>
            </a:r>
            <a:endParaRPr lang="en-K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D664-4419-459E-BD3D-0A39BD1D3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1320800"/>
            <a:ext cx="11805920" cy="4907279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GB" sz="3000" b="1" i="0" u="none" strike="noStrike" baseline="0" dirty="0">
                <a:solidFill>
                  <a:srgbClr val="000000"/>
                </a:solidFill>
                <a:latin typeface="LMSans10-Bold"/>
              </a:rPr>
              <a:t>Objectives</a:t>
            </a:r>
          </a:p>
          <a:p>
            <a:pPr algn="l"/>
            <a:r>
              <a:rPr lang="en-GB" sz="3000" b="0" i="0" u="none" strike="noStrike" baseline="0" dirty="0">
                <a:solidFill>
                  <a:srgbClr val="000000"/>
                </a:solidFill>
                <a:latin typeface="LMSans10-Regular"/>
              </a:rPr>
              <a:t>Use a logistic model to compare the log odds of disease (or any binary outcome variable) in two groups</a:t>
            </a:r>
          </a:p>
          <a:p>
            <a:pPr algn="l"/>
            <a:endParaRPr lang="en-GB" sz="3000" b="0" i="0" u="none" strike="noStrike" baseline="0" dirty="0">
              <a:solidFill>
                <a:srgbClr val="000000"/>
              </a:solidFill>
              <a:latin typeface="LMSans10-Regular"/>
            </a:endParaRPr>
          </a:p>
          <a:p>
            <a:pPr algn="l"/>
            <a:r>
              <a:rPr lang="en-GB" sz="3000" b="0" i="0" u="none" strike="noStrike" baseline="0" dirty="0">
                <a:solidFill>
                  <a:srgbClr val="000000"/>
                </a:solidFill>
                <a:latin typeface="LMSans10-Regular"/>
              </a:rPr>
              <a:t>Use a logistic model to compare the odds of an outcome for a categorical exposure with 2 or more levels and to estimate crude odds ratios associated with each level.</a:t>
            </a:r>
          </a:p>
          <a:p>
            <a:pPr algn="l"/>
            <a:endParaRPr lang="en-GB" sz="3000" b="0" i="0" u="none" strike="noStrike" baseline="0" dirty="0">
              <a:solidFill>
                <a:srgbClr val="000000"/>
              </a:solidFill>
              <a:latin typeface="LMSans10-Regular"/>
            </a:endParaRPr>
          </a:p>
          <a:p>
            <a:pPr algn="l"/>
            <a:r>
              <a:rPr lang="en-GB" sz="3000" b="0" i="0" u="none" strike="noStrike" baseline="0" dirty="0">
                <a:solidFill>
                  <a:srgbClr val="000000"/>
                </a:solidFill>
                <a:latin typeface="LMSans10-Regular"/>
              </a:rPr>
              <a:t>Understand statistical tests of the null hypothesis - there is no association between the exposure and outcome</a:t>
            </a:r>
          </a:p>
          <a:p>
            <a:pPr lvl="1"/>
            <a:r>
              <a:rPr lang="en-GB" sz="2600" b="0" i="0" u="none" strike="noStrike" baseline="0" dirty="0">
                <a:solidFill>
                  <a:srgbClr val="FFFFFF"/>
                </a:solidFill>
                <a:latin typeface="LMSans8-Regular"/>
              </a:rPr>
              <a:t>1 </a:t>
            </a:r>
            <a:r>
              <a:rPr lang="en-GB" sz="2600" b="0" i="0" u="none" strike="noStrike" baseline="0" dirty="0">
                <a:solidFill>
                  <a:srgbClr val="000000"/>
                </a:solidFill>
                <a:latin typeface="LMSans10-Regular"/>
              </a:rPr>
              <a:t>using the Wald test</a:t>
            </a:r>
          </a:p>
          <a:p>
            <a:pPr lvl="1"/>
            <a:r>
              <a:rPr lang="en-GB" sz="2600" b="0" i="0" u="none" strike="noStrike" baseline="0" dirty="0">
                <a:solidFill>
                  <a:srgbClr val="FFFFFF"/>
                </a:solidFill>
                <a:latin typeface="LMSans8-Regular"/>
              </a:rPr>
              <a:t>2 </a:t>
            </a:r>
            <a:r>
              <a:rPr lang="en-GB" sz="2600" b="0" i="0" u="none" strike="noStrike" baseline="0" dirty="0">
                <a:solidFill>
                  <a:srgbClr val="000000"/>
                </a:solidFill>
                <a:latin typeface="LMSans10-Regular"/>
              </a:rPr>
              <a:t>using the Likelihood Ratio Test</a:t>
            </a:r>
          </a:p>
          <a:p>
            <a:pPr lvl="1"/>
            <a:endParaRPr lang="en-GB" sz="2600" b="0" i="0" u="none" strike="noStrike" baseline="0" dirty="0">
              <a:solidFill>
                <a:srgbClr val="000000"/>
              </a:solidFill>
              <a:latin typeface="LMSans10-Regular"/>
            </a:endParaRPr>
          </a:p>
          <a:p>
            <a:pPr algn="l"/>
            <a:r>
              <a:rPr lang="en-GB" sz="3000" b="0" i="0" u="none" strike="noStrike" baseline="0" dirty="0">
                <a:solidFill>
                  <a:srgbClr val="FFFFFF"/>
                </a:solidFill>
                <a:latin typeface="LMSans8-Regular"/>
              </a:rPr>
              <a:t>4 </a:t>
            </a:r>
            <a:r>
              <a:rPr lang="en-GB" sz="3000" b="0" i="0" u="none" strike="noStrike" baseline="0" dirty="0">
                <a:solidFill>
                  <a:srgbClr val="000000"/>
                </a:solidFill>
                <a:latin typeface="LMSans10-Regular"/>
              </a:rPr>
              <a:t>Models with more than one explanatory variable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98225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63DCC9-639C-47DA-BBBC-33C91D3D6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0" y="304800"/>
            <a:ext cx="11870319" cy="640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81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06C3E9-BD87-41A7-A2E7-F979F3C78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31" y="822960"/>
            <a:ext cx="11723337" cy="49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94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4D7BAB-3B28-42D3-A17D-F5EC52F74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7150"/>
            <a:ext cx="111252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1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0314A-F8D3-4230-96CD-7918C001E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51524"/>
            <a:ext cx="10726420" cy="66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8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BC9C8E-3BE6-4E92-A04D-6005E15BC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46990"/>
            <a:ext cx="109918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1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BA368C7-3DC1-4004-BBC0-3BD5E16C3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4521"/>
            <a:ext cx="10905066" cy="52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F725FD-1D81-446D-A391-348AF41A2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46" y="538480"/>
            <a:ext cx="11281163" cy="535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3ADDF2-511D-48B2-991A-92927E86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747" y="369887"/>
            <a:ext cx="5399433" cy="1397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EE1FBB-ADD8-46DE-AED3-7B8A39C3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585662"/>
            <a:ext cx="3931920" cy="1239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13363F-4027-4EDB-AA1E-D3174907D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008" y="4826692"/>
            <a:ext cx="5946257" cy="150304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1903B3-C7A5-42E6-B183-6287F7B3B129}"/>
              </a:ext>
            </a:extLst>
          </p:cNvPr>
          <p:cNvCxnSpPr>
            <a:stCxn id="3" idx="2"/>
          </p:cNvCxnSpPr>
          <p:nvPr/>
        </p:nvCxnSpPr>
        <p:spPr>
          <a:xfrm flipH="1">
            <a:off x="5632463" y="1767840"/>
            <a:ext cx="1" cy="105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484A08-04DF-43D6-8D9B-29E153BE7928}"/>
              </a:ext>
            </a:extLst>
          </p:cNvPr>
          <p:cNvCxnSpPr/>
          <p:nvPr/>
        </p:nvCxnSpPr>
        <p:spPr>
          <a:xfrm>
            <a:off x="5632463" y="3825557"/>
            <a:ext cx="0" cy="116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7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B58F0B-E03F-49D2-847A-4EBD17B8E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85725"/>
            <a:ext cx="110299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8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DE12-F4BA-4AF7-ADCE-050B732F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87" y="138868"/>
            <a:ext cx="10515600" cy="1325563"/>
          </a:xfrm>
        </p:spPr>
        <p:txBody>
          <a:bodyPr/>
          <a:lstStyle/>
          <a:p>
            <a:r>
              <a:rPr lang="en-GB" dirty="0"/>
              <a:t>Example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66454-C286-47AB-81CD-66C1772D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 birthweight2.csv dataset.</a:t>
            </a:r>
          </a:p>
          <a:p>
            <a:r>
              <a:rPr lang="en-GB" dirty="0">
                <a:solidFill>
                  <a:schemeClr val="accent1"/>
                </a:solidFill>
              </a:rPr>
              <a:t>Objective: What factors are associated with lbw2?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B7059-4F07-4CEC-8EE0-70E32AB95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2" y="3416393"/>
            <a:ext cx="11725650" cy="31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4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373</Words>
  <Application>Microsoft Office PowerPoint</Application>
  <PresentationFormat>Widescreen</PresentationFormat>
  <Paragraphs>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LMSans10-Bold</vt:lpstr>
      <vt:lpstr>LMSans10-Oblique</vt:lpstr>
      <vt:lpstr>LMSans10-Regular</vt:lpstr>
      <vt:lpstr>LMSans12-Regular</vt:lpstr>
      <vt:lpstr>LMSans8-Regular</vt:lpstr>
      <vt:lpstr>Office Theme</vt:lpstr>
      <vt:lpstr>Logistic Regression Analysis of Categorical outcome data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Univariate analysis </vt:lpstr>
      <vt:lpstr>PowerPoint Presentation</vt:lpstr>
      <vt:lpstr>PowerPoint Presentation</vt:lpstr>
      <vt:lpstr>Wald test</vt:lpstr>
      <vt:lpstr>The Likelihood ratio test</vt:lpstr>
      <vt:lpstr>Wald test</vt:lpstr>
      <vt:lpstr>Multiple logistic regression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Analysis of Categorical outcome data</dc:title>
  <dc:creator>Moses Ngari</dc:creator>
  <cp:lastModifiedBy>Moses Ngari</cp:lastModifiedBy>
  <cp:revision>1</cp:revision>
  <dcterms:created xsi:type="dcterms:W3CDTF">2021-03-18T18:32:11Z</dcterms:created>
  <dcterms:modified xsi:type="dcterms:W3CDTF">2021-03-18T19:19:06Z</dcterms:modified>
</cp:coreProperties>
</file>