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es Ngari" userId="e5e49f3a-dcb5-424b-b3d9-8c2d6030ca64" providerId="ADAL" clId="{A0987238-612D-4C3A-9A94-9EADB719720C}"/>
    <pc:docChg chg="undo custSel mod addSld delSld modSld">
      <pc:chgData name="Moses Ngari" userId="e5e49f3a-dcb5-424b-b3d9-8c2d6030ca64" providerId="ADAL" clId="{A0987238-612D-4C3A-9A94-9EADB719720C}" dt="2021-03-18T06:58:11.030" v="135" actId="115"/>
      <pc:docMkLst>
        <pc:docMk/>
      </pc:docMkLst>
      <pc:sldChg chg="modSp mod">
        <pc:chgData name="Moses Ngari" userId="e5e49f3a-dcb5-424b-b3d9-8c2d6030ca64" providerId="ADAL" clId="{A0987238-612D-4C3A-9A94-9EADB719720C}" dt="2021-03-18T06:38:44.160" v="53" actId="20577"/>
        <pc:sldMkLst>
          <pc:docMk/>
          <pc:sldMk cId="880382260" sldId="256"/>
        </pc:sldMkLst>
        <pc:spChg chg="mod">
          <ac:chgData name="Moses Ngari" userId="e5e49f3a-dcb5-424b-b3d9-8c2d6030ca64" providerId="ADAL" clId="{A0987238-612D-4C3A-9A94-9EADB719720C}" dt="2021-03-18T06:38:44.160" v="53" actId="20577"/>
          <ac:spMkLst>
            <pc:docMk/>
            <pc:sldMk cId="880382260" sldId="256"/>
            <ac:spMk id="2" creationId="{75D33434-F6E1-4962-B93B-1DC1EDE21CD5}"/>
          </ac:spMkLst>
        </pc:spChg>
      </pc:sldChg>
      <pc:sldChg chg="addSp modSp new mod">
        <pc:chgData name="Moses Ngari" userId="e5e49f3a-dcb5-424b-b3d9-8c2d6030ca64" providerId="ADAL" clId="{A0987238-612D-4C3A-9A94-9EADB719720C}" dt="2021-03-17T14:20:54.095" v="3" actId="1076"/>
        <pc:sldMkLst>
          <pc:docMk/>
          <pc:sldMk cId="350226072" sldId="264"/>
        </pc:sldMkLst>
        <pc:picChg chg="add mod">
          <ac:chgData name="Moses Ngari" userId="e5e49f3a-dcb5-424b-b3d9-8c2d6030ca64" providerId="ADAL" clId="{A0987238-612D-4C3A-9A94-9EADB719720C}" dt="2021-03-17T14:20:54.095" v="3" actId="1076"/>
          <ac:picMkLst>
            <pc:docMk/>
            <pc:sldMk cId="350226072" sldId="264"/>
            <ac:picMk id="3" creationId="{82F6B306-61AE-4776-A46E-CC42D3AC4A06}"/>
          </ac:picMkLst>
        </pc:picChg>
      </pc:sldChg>
      <pc:sldChg chg="addSp modSp new mod">
        <pc:chgData name="Moses Ngari" userId="e5e49f3a-dcb5-424b-b3d9-8c2d6030ca64" providerId="ADAL" clId="{A0987238-612D-4C3A-9A94-9EADB719720C}" dt="2021-03-17T14:22:14.249" v="10" actId="14100"/>
        <pc:sldMkLst>
          <pc:docMk/>
          <pc:sldMk cId="170849050" sldId="265"/>
        </pc:sldMkLst>
        <pc:picChg chg="add mod">
          <ac:chgData name="Moses Ngari" userId="e5e49f3a-dcb5-424b-b3d9-8c2d6030ca64" providerId="ADAL" clId="{A0987238-612D-4C3A-9A94-9EADB719720C}" dt="2021-03-17T14:22:14.249" v="10" actId="14100"/>
          <ac:picMkLst>
            <pc:docMk/>
            <pc:sldMk cId="170849050" sldId="265"/>
            <ac:picMk id="3" creationId="{534FB8AD-645E-4758-8D1A-2486E6BF3BC5}"/>
          </ac:picMkLst>
        </pc:picChg>
      </pc:sldChg>
      <pc:sldChg chg="addSp delSp modSp new mod setBg">
        <pc:chgData name="Moses Ngari" userId="e5e49f3a-dcb5-424b-b3d9-8c2d6030ca64" providerId="ADAL" clId="{A0987238-612D-4C3A-9A94-9EADB719720C}" dt="2021-03-17T14:23:24.207" v="18" actId="1076"/>
        <pc:sldMkLst>
          <pc:docMk/>
          <pc:sldMk cId="1275454629" sldId="266"/>
        </pc:sldMkLst>
        <pc:spChg chg="add del">
          <ac:chgData name="Moses Ngari" userId="e5e49f3a-dcb5-424b-b3d9-8c2d6030ca64" providerId="ADAL" clId="{A0987238-612D-4C3A-9A94-9EADB719720C}" dt="2021-03-17T14:23:15.110" v="14" actId="26606"/>
          <ac:spMkLst>
            <pc:docMk/>
            <pc:sldMk cId="1275454629" sldId="266"/>
            <ac:spMk id="8" creationId="{42A4FC2C-047E-45A5-965D-8E1E3BF09BC6}"/>
          </ac:spMkLst>
        </pc:spChg>
        <pc:picChg chg="add mod">
          <ac:chgData name="Moses Ngari" userId="e5e49f3a-dcb5-424b-b3d9-8c2d6030ca64" providerId="ADAL" clId="{A0987238-612D-4C3A-9A94-9EADB719720C}" dt="2021-03-17T14:23:24.207" v="18" actId="1076"/>
          <ac:picMkLst>
            <pc:docMk/>
            <pc:sldMk cId="1275454629" sldId="266"/>
            <ac:picMk id="3" creationId="{3D23CCA6-55B8-4903-B5BE-AE374608DAA0}"/>
          </ac:picMkLst>
        </pc:picChg>
      </pc:sldChg>
      <pc:sldChg chg="addSp modSp new mod">
        <pc:chgData name="Moses Ngari" userId="e5e49f3a-dcb5-424b-b3d9-8c2d6030ca64" providerId="ADAL" clId="{A0987238-612D-4C3A-9A94-9EADB719720C}" dt="2021-03-17T14:24:09.198" v="24" actId="1076"/>
        <pc:sldMkLst>
          <pc:docMk/>
          <pc:sldMk cId="1241353019" sldId="267"/>
        </pc:sldMkLst>
        <pc:picChg chg="add mod">
          <ac:chgData name="Moses Ngari" userId="e5e49f3a-dcb5-424b-b3d9-8c2d6030ca64" providerId="ADAL" clId="{A0987238-612D-4C3A-9A94-9EADB719720C}" dt="2021-03-17T14:24:09.198" v="24" actId="1076"/>
          <ac:picMkLst>
            <pc:docMk/>
            <pc:sldMk cId="1241353019" sldId="267"/>
            <ac:picMk id="3" creationId="{3458E5B0-7AD0-4E06-BECD-44991E344C10}"/>
          </ac:picMkLst>
        </pc:picChg>
      </pc:sldChg>
      <pc:sldChg chg="addSp new mod">
        <pc:chgData name="Moses Ngari" userId="e5e49f3a-dcb5-424b-b3d9-8c2d6030ca64" providerId="ADAL" clId="{A0987238-612D-4C3A-9A94-9EADB719720C}" dt="2021-03-17T14:30:37.768" v="26" actId="22"/>
        <pc:sldMkLst>
          <pc:docMk/>
          <pc:sldMk cId="2037668501" sldId="268"/>
        </pc:sldMkLst>
        <pc:picChg chg="add">
          <ac:chgData name="Moses Ngari" userId="e5e49f3a-dcb5-424b-b3d9-8c2d6030ca64" providerId="ADAL" clId="{A0987238-612D-4C3A-9A94-9EADB719720C}" dt="2021-03-17T14:30:37.768" v="26" actId="22"/>
          <ac:picMkLst>
            <pc:docMk/>
            <pc:sldMk cId="2037668501" sldId="268"/>
            <ac:picMk id="3" creationId="{71C1E0E9-61AA-4154-AAC2-2CBBF37BA38B}"/>
          </ac:picMkLst>
        </pc:picChg>
      </pc:sldChg>
      <pc:sldChg chg="addSp new mod">
        <pc:chgData name="Moses Ngari" userId="e5e49f3a-dcb5-424b-b3d9-8c2d6030ca64" providerId="ADAL" clId="{A0987238-612D-4C3A-9A94-9EADB719720C}" dt="2021-03-17T14:31:16.635" v="28" actId="22"/>
        <pc:sldMkLst>
          <pc:docMk/>
          <pc:sldMk cId="958737170" sldId="269"/>
        </pc:sldMkLst>
        <pc:picChg chg="add">
          <ac:chgData name="Moses Ngari" userId="e5e49f3a-dcb5-424b-b3d9-8c2d6030ca64" providerId="ADAL" clId="{A0987238-612D-4C3A-9A94-9EADB719720C}" dt="2021-03-17T14:31:16.635" v="28" actId="22"/>
          <ac:picMkLst>
            <pc:docMk/>
            <pc:sldMk cId="958737170" sldId="269"/>
            <ac:picMk id="3" creationId="{33F42D20-72B7-4790-BAFC-03A3F8852C90}"/>
          </ac:picMkLst>
        </pc:picChg>
      </pc:sldChg>
      <pc:sldChg chg="addSp modSp new mod">
        <pc:chgData name="Moses Ngari" userId="e5e49f3a-dcb5-424b-b3d9-8c2d6030ca64" providerId="ADAL" clId="{A0987238-612D-4C3A-9A94-9EADB719720C}" dt="2021-03-17T14:34:40.854" v="32" actId="1076"/>
        <pc:sldMkLst>
          <pc:docMk/>
          <pc:sldMk cId="3089316251" sldId="270"/>
        </pc:sldMkLst>
        <pc:picChg chg="add mod">
          <ac:chgData name="Moses Ngari" userId="e5e49f3a-dcb5-424b-b3d9-8c2d6030ca64" providerId="ADAL" clId="{A0987238-612D-4C3A-9A94-9EADB719720C}" dt="2021-03-17T14:34:40.854" v="32" actId="1076"/>
          <ac:picMkLst>
            <pc:docMk/>
            <pc:sldMk cId="3089316251" sldId="270"/>
            <ac:picMk id="3" creationId="{5B5BA908-80FB-460C-A666-8BE57AD58EE4}"/>
          </ac:picMkLst>
        </pc:picChg>
      </pc:sldChg>
      <pc:sldChg chg="addSp modSp new mod">
        <pc:chgData name="Moses Ngari" userId="e5e49f3a-dcb5-424b-b3d9-8c2d6030ca64" providerId="ADAL" clId="{A0987238-612D-4C3A-9A94-9EADB719720C}" dt="2021-03-17T14:35:30.347" v="38" actId="1076"/>
        <pc:sldMkLst>
          <pc:docMk/>
          <pc:sldMk cId="1255433997" sldId="271"/>
        </pc:sldMkLst>
        <pc:picChg chg="add mod">
          <ac:chgData name="Moses Ngari" userId="e5e49f3a-dcb5-424b-b3d9-8c2d6030ca64" providerId="ADAL" clId="{A0987238-612D-4C3A-9A94-9EADB719720C}" dt="2021-03-17T14:35:30.347" v="38" actId="1076"/>
          <ac:picMkLst>
            <pc:docMk/>
            <pc:sldMk cId="1255433997" sldId="271"/>
            <ac:picMk id="3" creationId="{DAB8FCA4-646D-442F-B323-25C620F3C090}"/>
          </ac:picMkLst>
        </pc:picChg>
      </pc:sldChg>
      <pc:sldChg chg="addSp delSp modSp new mod setBg">
        <pc:chgData name="Moses Ngari" userId="e5e49f3a-dcb5-424b-b3d9-8c2d6030ca64" providerId="ADAL" clId="{A0987238-612D-4C3A-9A94-9EADB719720C}" dt="2021-03-17T14:37:58.295" v="46" actId="26606"/>
        <pc:sldMkLst>
          <pc:docMk/>
          <pc:sldMk cId="1557434843" sldId="272"/>
        </pc:sldMkLst>
        <pc:spChg chg="mod">
          <ac:chgData name="Moses Ngari" userId="e5e49f3a-dcb5-424b-b3d9-8c2d6030ca64" providerId="ADAL" clId="{A0987238-612D-4C3A-9A94-9EADB719720C}" dt="2021-03-17T14:37:58.295" v="46" actId="26606"/>
          <ac:spMkLst>
            <pc:docMk/>
            <pc:sldMk cId="1557434843" sldId="272"/>
            <ac:spMk id="2" creationId="{D7B58CC8-2252-4B6B-B030-CA33089A7526}"/>
          </ac:spMkLst>
        </pc:spChg>
        <pc:spChg chg="del">
          <ac:chgData name="Moses Ngari" userId="e5e49f3a-dcb5-424b-b3d9-8c2d6030ca64" providerId="ADAL" clId="{A0987238-612D-4C3A-9A94-9EADB719720C}" dt="2021-03-17T14:37:58.295" v="46" actId="26606"/>
          <ac:spMkLst>
            <pc:docMk/>
            <pc:sldMk cId="1557434843" sldId="272"/>
            <ac:spMk id="3" creationId="{BEAACE96-7DA2-4AC0-889E-3D8E5AFC4B87}"/>
          </ac:spMkLst>
        </pc:spChg>
        <pc:spChg chg="add">
          <ac:chgData name="Moses Ngari" userId="e5e49f3a-dcb5-424b-b3d9-8c2d6030ca64" providerId="ADAL" clId="{A0987238-612D-4C3A-9A94-9EADB719720C}" dt="2021-03-17T14:37:58.295" v="46" actId="26606"/>
          <ac:spMkLst>
            <pc:docMk/>
            <pc:sldMk cId="1557434843" sldId="272"/>
            <ac:spMk id="10" creationId="{A4AC5506-6312-4701-8D3C-40187889A947}"/>
          </ac:spMkLst>
        </pc:spChg>
        <pc:picChg chg="add mod">
          <ac:chgData name="Moses Ngari" userId="e5e49f3a-dcb5-424b-b3d9-8c2d6030ca64" providerId="ADAL" clId="{A0987238-612D-4C3A-9A94-9EADB719720C}" dt="2021-03-17T14:37:58.295" v="46" actId="26606"/>
          <ac:picMkLst>
            <pc:docMk/>
            <pc:sldMk cId="1557434843" sldId="272"/>
            <ac:picMk id="5" creationId="{CEE1DD94-1CFA-41C8-A124-1486DCAECEEA}"/>
          </ac:picMkLst>
        </pc:picChg>
      </pc:sldChg>
      <pc:sldChg chg="addSp modSp new mod setBg">
        <pc:chgData name="Moses Ngari" userId="e5e49f3a-dcb5-424b-b3d9-8c2d6030ca64" providerId="ADAL" clId="{A0987238-612D-4C3A-9A94-9EADB719720C}" dt="2021-03-17T14:39:23.126" v="52" actId="1038"/>
        <pc:sldMkLst>
          <pc:docMk/>
          <pc:sldMk cId="3803816891" sldId="273"/>
        </pc:sldMkLst>
        <pc:picChg chg="add mod">
          <ac:chgData name="Moses Ngari" userId="e5e49f3a-dcb5-424b-b3d9-8c2d6030ca64" providerId="ADAL" clId="{A0987238-612D-4C3A-9A94-9EADB719720C}" dt="2021-03-17T14:39:23.126" v="52" actId="1038"/>
          <ac:picMkLst>
            <pc:docMk/>
            <pc:sldMk cId="3803816891" sldId="273"/>
            <ac:picMk id="3" creationId="{771C548A-2FDB-4222-9524-97842A3A5A5D}"/>
          </ac:picMkLst>
        </pc:picChg>
      </pc:sldChg>
      <pc:sldChg chg="addSp modSp new mod">
        <pc:chgData name="Moses Ngari" userId="e5e49f3a-dcb5-424b-b3d9-8c2d6030ca64" providerId="ADAL" clId="{A0987238-612D-4C3A-9A94-9EADB719720C}" dt="2021-03-18T06:58:11.030" v="135" actId="115"/>
        <pc:sldMkLst>
          <pc:docMk/>
          <pc:sldMk cId="2887005617" sldId="274"/>
        </pc:sldMkLst>
        <pc:spChg chg="mod">
          <ac:chgData name="Moses Ngari" userId="e5e49f3a-dcb5-424b-b3d9-8c2d6030ca64" providerId="ADAL" clId="{A0987238-612D-4C3A-9A94-9EADB719720C}" dt="2021-03-18T06:56:20.695" v="90" actId="1076"/>
          <ac:spMkLst>
            <pc:docMk/>
            <pc:sldMk cId="2887005617" sldId="274"/>
            <ac:spMk id="2" creationId="{C5F9DBD4-7A98-4AFE-B065-3CA8553F1F27}"/>
          </ac:spMkLst>
        </pc:spChg>
        <pc:spChg chg="mod">
          <ac:chgData name="Moses Ngari" userId="e5e49f3a-dcb5-424b-b3d9-8c2d6030ca64" providerId="ADAL" clId="{A0987238-612D-4C3A-9A94-9EADB719720C}" dt="2021-03-18T06:58:11.030" v="135" actId="115"/>
          <ac:spMkLst>
            <pc:docMk/>
            <pc:sldMk cId="2887005617" sldId="274"/>
            <ac:spMk id="3" creationId="{A3309D84-BE78-4CF9-906A-27F1BF702FA3}"/>
          </ac:spMkLst>
        </pc:spChg>
        <pc:picChg chg="add mod">
          <ac:chgData name="Moses Ngari" userId="e5e49f3a-dcb5-424b-b3d9-8c2d6030ca64" providerId="ADAL" clId="{A0987238-612D-4C3A-9A94-9EADB719720C}" dt="2021-03-18T06:57:41.496" v="130" actId="1036"/>
          <ac:picMkLst>
            <pc:docMk/>
            <pc:sldMk cId="2887005617" sldId="274"/>
            <ac:picMk id="5" creationId="{B317E026-FCA4-4340-9E6E-9A780896BBE0}"/>
          </ac:picMkLst>
        </pc:picChg>
      </pc:sldChg>
      <pc:sldChg chg="new del">
        <pc:chgData name="Moses Ngari" userId="e5e49f3a-dcb5-424b-b3d9-8c2d6030ca64" providerId="ADAL" clId="{A0987238-612D-4C3A-9A94-9EADB719720C}" dt="2021-03-18T06:55:53.631" v="55" actId="680"/>
        <pc:sldMkLst>
          <pc:docMk/>
          <pc:sldMk cId="3333197301"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48D6-6F7E-4D2F-B6F0-8757F0115B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C2BE2573-7E7D-42FA-A41B-93BC94465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8F2FD28E-1995-4413-8805-0FD7584FFC25}"/>
              </a:ext>
            </a:extLst>
          </p:cNvPr>
          <p:cNvSpPr>
            <a:spLocks noGrp="1"/>
          </p:cNvSpPr>
          <p:nvPr>
            <p:ph type="dt" sz="half" idx="10"/>
          </p:nvPr>
        </p:nvSpPr>
        <p:spPr/>
        <p:txBody>
          <a:bodyPr/>
          <a:lstStyle/>
          <a:p>
            <a:fld id="{8A858C4C-5C00-450B-937E-89EC366B73DC}" type="datetimeFigureOut">
              <a:rPr lang="en-KE" smtClean="0"/>
              <a:t>18/03/2021</a:t>
            </a:fld>
            <a:endParaRPr lang="en-KE"/>
          </a:p>
        </p:txBody>
      </p:sp>
      <p:sp>
        <p:nvSpPr>
          <p:cNvPr id="5" name="Footer Placeholder 4">
            <a:extLst>
              <a:ext uri="{FF2B5EF4-FFF2-40B4-BE49-F238E27FC236}">
                <a16:creationId xmlns:a16="http://schemas.microsoft.com/office/drawing/2014/main" id="{502E2F0F-4356-46B4-ACB2-E74AA29A8E3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C47C24B-963B-4FD2-8EFA-63F6A2192948}"/>
              </a:ext>
            </a:extLst>
          </p:cNvPr>
          <p:cNvSpPr>
            <a:spLocks noGrp="1"/>
          </p:cNvSpPr>
          <p:nvPr>
            <p:ph type="sldNum" sz="quarter" idx="12"/>
          </p:nvPr>
        </p:nvSpPr>
        <p:spPr/>
        <p:txBody>
          <a:bodyPr/>
          <a:lstStyle/>
          <a:p>
            <a:fld id="{CBA9546E-5EDB-401A-8B4E-D2A7757FBD1A}" type="slidenum">
              <a:rPr lang="en-KE" smtClean="0"/>
              <a:t>‹#›</a:t>
            </a:fld>
            <a:endParaRPr lang="en-KE"/>
          </a:p>
        </p:txBody>
      </p:sp>
    </p:spTree>
    <p:extLst>
      <p:ext uri="{BB962C8B-B14F-4D97-AF65-F5344CB8AC3E}">
        <p14:creationId xmlns:p14="http://schemas.microsoft.com/office/powerpoint/2010/main" val="259636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F93D-18EB-40A9-A565-88D0EA085145}"/>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60AC85DC-C115-4F93-AFCD-76BB733ABF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214CB02-FE26-44C0-BBDC-AB6B36F2FD85}"/>
              </a:ext>
            </a:extLst>
          </p:cNvPr>
          <p:cNvSpPr>
            <a:spLocks noGrp="1"/>
          </p:cNvSpPr>
          <p:nvPr>
            <p:ph type="dt" sz="half" idx="10"/>
          </p:nvPr>
        </p:nvSpPr>
        <p:spPr/>
        <p:txBody>
          <a:bodyPr/>
          <a:lstStyle/>
          <a:p>
            <a:fld id="{8A858C4C-5C00-450B-937E-89EC366B73DC}" type="datetimeFigureOut">
              <a:rPr lang="en-KE" smtClean="0"/>
              <a:t>18/03/2021</a:t>
            </a:fld>
            <a:endParaRPr lang="en-KE"/>
          </a:p>
        </p:txBody>
      </p:sp>
      <p:sp>
        <p:nvSpPr>
          <p:cNvPr id="5" name="Footer Placeholder 4">
            <a:extLst>
              <a:ext uri="{FF2B5EF4-FFF2-40B4-BE49-F238E27FC236}">
                <a16:creationId xmlns:a16="http://schemas.microsoft.com/office/drawing/2014/main" id="{591C4B18-0257-41AA-A731-93A758CB541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0F4D2EA-331C-4908-89E6-9B35D807C197}"/>
              </a:ext>
            </a:extLst>
          </p:cNvPr>
          <p:cNvSpPr>
            <a:spLocks noGrp="1"/>
          </p:cNvSpPr>
          <p:nvPr>
            <p:ph type="sldNum" sz="quarter" idx="12"/>
          </p:nvPr>
        </p:nvSpPr>
        <p:spPr/>
        <p:txBody>
          <a:bodyPr/>
          <a:lstStyle/>
          <a:p>
            <a:fld id="{CBA9546E-5EDB-401A-8B4E-D2A7757FBD1A}" type="slidenum">
              <a:rPr lang="en-KE" smtClean="0"/>
              <a:t>‹#›</a:t>
            </a:fld>
            <a:endParaRPr lang="en-KE"/>
          </a:p>
        </p:txBody>
      </p:sp>
    </p:spTree>
    <p:extLst>
      <p:ext uri="{BB962C8B-B14F-4D97-AF65-F5344CB8AC3E}">
        <p14:creationId xmlns:p14="http://schemas.microsoft.com/office/powerpoint/2010/main" val="2866415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B54B6-2E7A-4297-8DF6-F56DB7B02A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3273728-8684-4C92-9E95-DC8807B18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9F995D1-794F-423B-AA78-22D3496CAD30}"/>
              </a:ext>
            </a:extLst>
          </p:cNvPr>
          <p:cNvSpPr>
            <a:spLocks noGrp="1"/>
          </p:cNvSpPr>
          <p:nvPr>
            <p:ph type="dt" sz="half" idx="10"/>
          </p:nvPr>
        </p:nvSpPr>
        <p:spPr/>
        <p:txBody>
          <a:bodyPr/>
          <a:lstStyle/>
          <a:p>
            <a:fld id="{8A858C4C-5C00-450B-937E-89EC366B73DC}" type="datetimeFigureOut">
              <a:rPr lang="en-KE" smtClean="0"/>
              <a:t>18/03/2021</a:t>
            </a:fld>
            <a:endParaRPr lang="en-KE"/>
          </a:p>
        </p:txBody>
      </p:sp>
      <p:sp>
        <p:nvSpPr>
          <p:cNvPr id="5" name="Footer Placeholder 4">
            <a:extLst>
              <a:ext uri="{FF2B5EF4-FFF2-40B4-BE49-F238E27FC236}">
                <a16:creationId xmlns:a16="http://schemas.microsoft.com/office/drawing/2014/main" id="{8374C540-56A1-45F9-87B2-F39726F7ED0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3A27972-0E02-4D69-AB60-825469B5DD65}"/>
              </a:ext>
            </a:extLst>
          </p:cNvPr>
          <p:cNvSpPr>
            <a:spLocks noGrp="1"/>
          </p:cNvSpPr>
          <p:nvPr>
            <p:ph type="sldNum" sz="quarter" idx="12"/>
          </p:nvPr>
        </p:nvSpPr>
        <p:spPr/>
        <p:txBody>
          <a:bodyPr/>
          <a:lstStyle/>
          <a:p>
            <a:fld id="{CBA9546E-5EDB-401A-8B4E-D2A7757FBD1A}" type="slidenum">
              <a:rPr lang="en-KE" smtClean="0"/>
              <a:t>‹#›</a:t>
            </a:fld>
            <a:endParaRPr lang="en-KE"/>
          </a:p>
        </p:txBody>
      </p:sp>
    </p:spTree>
    <p:extLst>
      <p:ext uri="{BB962C8B-B14F-4D97-AF65-F5344CB8AC3E}">
        <p14:creationId xmlns:p14="http://schemas.microsoft.com/office/powerpoint/2010/main" val="112494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64A9-D925-4794-9D7E-40E3521B0451}"/>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26508CDF-7689-44F8-8D94-CA82DB266D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71C3A50-BCD8-4380-B65E-E9C9A543B050}"/>
              </a:ext>
            </a:extLst>
          </p:cNvPr>
          <p:cNvSpPr>
            <a:spLocks noGrp="1"/>
          </p:cNvSpPr>
          <p:nvPr>
            <p:ph type="dt" sz="half" idx="10"/>
          </p:nvPr>
        </p:nvSpPr>
        <p:spPr/>
        <p:txBody>
          <a:bodyPr/>
          <a:lstStyle/>
          <a:p>
            <a:fld id="{8A858C4C-5C00-450B-937E-89EC366B73DC}" type="datetimeFigureOut">
              <a:rPr lang="en-KE" smtClean="0"/>
              <a:t>18/03/2021</a:t>
            </a:fld>
            <a:endParaRPr lang="en-KE"/>
          </a:p>
        </p:txBody>
      </p:sp>
      <p:sp>
        <p:nvSpPr>
          <p:cNvPr id="5" name="Footer Placeholder 4">
            <a:extLst>
              <a:ext uri="{FF2B5EF4-FFF2-40B4-BE49-F238E27FC236}">
                <a16:creationId xmlns:a16="http://schemas.microsoft.com/office/drawing/2014/main" id="{94AC03C7-BEB0-4343-901B-2D5FE2E20CB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F67C698-2B0B-485C-901A-1CD2C643877F}"/>
              </a:ext>
            </a:extLst>
          </p:cNvPr>
          <p:cNvSpPr>
            <a:spLocks noGrp="1"/>
          </p:cNvSpPr>
          <p:nvPr>
            <p:ph type="sldNum" sz="quarter" idx="12"/>
          </p:nvPr>
        </p:nvSpPr>
        <p:spPr/>
        <p:txBody>
          <a:bodyPr/>
          <a:lstStyle/>
          <a:p>
            <a:fld id="{CBA9546E-5EDB-401A-8B4E-D2A7757FBD1A}" type="slidenum">
              <a:rPr lang="en-KE" smtClean="0"/>
              <a:t>‹#›</a:t>
            </a:fld>
            <a:endParaRPr lang="en-KE"/>
          </a:p>
        </p:txBody>
      </p:sp>
    </p:spTree>
    <p:extLst>
      <p:ext uri="{BB962C8B-B14F-4D97-AF65-F5344CB8AC3E}">
        <p14:creationId xmlns:p14="http://schemas.microsoft.com/office/powerpoint/2010/main" val="76549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A1A2-BC73-4835-BA68-CEEC467048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8DB94130-8823-469E-AFFB-C35C3AB8E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93198F-1BE4-4FBD-86A0-992297C5F636}"/>
              </a:ext>
            </a:extLst>
          </p:cNvPr>
          <p:cNvSpPr>
            <a:spLocks noGrp="1"/>
          </p:cNvSpPr>
          <p:nvPr>
            <p:ph type="dt" sz="half" idx="10"/>
          </p:nvPr>
        </p:nvSpPr>
        <p:spPr/>
        <p:txBody>
          <a:bodyPr/>
          <a:lstStyle/>
          <a:p>
            <a:fld id="{8A858C4C-5C00-450B-937E-89EC366B73DC}" type="datetimeFigureOut">
              <a:rPr lang="en-KE" smtClean="0"/>
              <a:t>18/03/2021</a:t>
            </a:fld>
            <a:endParaRPr lang="en-KE"/>
          </a:p>
        </p:txBody>
      </p:sp>
      <p:sp>
        <p:nvSpPr>
          <p:cNvPr id="5" name="Footer Placeholder 4">
            <a:extLst>
              <a:ext uri="{FF2B5EF4-FFF2-40B4-BE49-F238E27FC236}">
                <a16:creationId xmlns:a16="http://schemas.microsoft.com/office/drawing/2014/main" id="{5440624D-6F28-4A98-B275-FBF8D085C95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563686E-1F68-4332-8CF3-236865284D28}"/>
              </a:ext>
            </a:extLst>
          </p:cNvPr>
          <p:cNvSpPr>
            <a:spLocks noGrp="1"/>
          </p:cNvSpPr>
          <p:nvPr>
            <p:ph type="sldNum" sz="quarter" idx="12"/>
          </p:nvPr>
        </p:nvSpPr>
        <p:spPr/>
        <p:txBody>
          <a:bodyPr/>
          <a:lstStyle/>
          <a:p>
            <a:fld id="{CBA9546E-5EDB-401A-8B4E-D2A7757FBD1A}" type="slidenum">
              <a:rPr lang="en-KE" smtClean="0"/>
              <a:t>‹#›</a:t>
            </a:fld>
            <a:endParaRPr lang="en-KE"/>
          </a:p>
        </p:txBody>
      </p:sp>
    </p:spTree>
    <p:extLst>
      <p:ext uri="{BB962C8B-B14F-4D97-AF65-F5344CB8AC3E}">
        <p14:creationId xmlns:p14="http://schemas.microsoft.com/office/powerpoint/2010/main" val="251431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DE57-7C39-4C4B-847D-2D775A5AD07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05E5888-20BB-4BB8-8C23-53DF2EA2B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789BAF75-91D6-4D95-8922-A5C747416C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A5CF0FA8-385B-48B5-8E55-89932AABE1C5}"/>
              </a:ext>
            </a:extLst>
          </p:cNvPr>
          <p:cNvSpPr>
            <a:spLocks noGrp="1"/>
          </p:cNvSpPr>
          <p:nvPr>
            <p:ph type="dt" sz="half" idx="10"/>
          </p:nvPr>
        </p:nvSpPr>
        <p:spPr/>
        <p:txBody>
          <a:bodyPr/>
          <a:lstStyle/>
          <a:p>
            <a:fld id="{8A858C4C-5C00-450B-937E-89EC366B73DC}" type="datetimeFigureOut">
              <a:rPr lang="en-KE" smtClean="0"/>
              <a:t>18/03/2021</a:t>
            </a:fld>
            <a:endParaRPr lang="en-KE"/>
          </a:p>
        </p:txBody>
      </p:sp>
      <p:sp>
        <p:nvSpPr>
          <p:cNvPr id="6" name="Footer Placeholder 5">
            <a:extLst>
              <a:ext uri="{FF2B5EF4-FFF2-40B4-BE49-F238E27FC236}">
                <a16:creationId xmlns:a16="http://schemas.microsoft.com/office/drawing/2014/main" id="{259FC618-6BCB-4ED5-8ACE-B65BEBB0AD1E}"/>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3608C4E-8BB4-494B-8C60-1D8FC5755E16}"/>
              </a:ext>
            </a:extLst>
          </p:cNvPr>
          <p:cNvSpPr>
            <a:spLocks noGrp="1"/>
          </p:cNvSpPr>
          <p:nvPr>
            <p:ph type="sldNum" sz="quarter" idx="12"/>
          </p:nvPr>
        </p:nvSpPr>
        <p:spPr/>
        <p:txBody>
          <a:bodyPr/>
          <a:lstStyle/>
          <a:p>
            <a:fld id="{CBA9546E-5EDB-401A-8B4E-D2A7757FBD1A}" type="slidenum">
              <a:rPr lang="en-KE" smtClean="0"/>
              <a:t>‹#›</a:t>
            </a:fld>
            <a:endParaRPr lang="en-KE"/>
          </a:p>
        </p:txBody>
      </p:sp>
    </p:spTree>
    <p:extLst>
      <p:ext uri="{BB962C8B-B14F-4D97-AF65-F5344CB8AC3E}">
        <p14:creationId xmlns:p14="http://schemas.microsoft.com/office/powerpoint/2010/main" val="194894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5D06-A022-4853-AE37-89038E0FF7D1}"/>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19AE1CBE-A2A0-4E99-92AC-DD211F3F9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76604F-4398-4FFB-B46C-AA705249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9A026161-2736-43A7-89EF-BD63D0DF33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BC679-57AC-4BDD-9F89-F5F00010A0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7133B40-3BD1-4D66-8F5B-E838A276C2F9}"/>
              </a:ext>
            </a:extLst>
          </p:cNvPr>
          <p:cNvSpPr>
            <a:spLocks noGrp="1"/>
          </p:cNvSpPr>
          <p:nvPr>
            <p:ph type="dt" sz="half" idx="10"/>
          </p:nvPr>
        </p:nvSpPr>
        <p:spPr/>
        <p:txBody>
          <a:bodyPr/>
          <a:lstStyle/>
          <a:p>
            <a:fld id="{8A858C4C-5C00-450B-937E-89EC366B73DC}" type="datetimeFigureOut">
              <a:rPr lang="en-KE" smtClean="0"/>
              <a:t>18/03/2021</a:t>
            </a:fld>
            <a:endParaRPr lang="en-KE"/>
          </a:p>
        </p:txBody>
      </p:sp>
      <p:sp>
        <p:nvSpPr>
          <p:cNvPr id="8" name="Footer Placeholder 7">
            <a:extLst>
              <a:ext uri="{FF2B5EF4-FFF2-40B4-BE49-F238E27FC236}">
                <a16:creationId xmlns:a16="http://schemas.microsoft.com/office/drawing/2014/main" id="{FBC51B17-2F2B-40E0-98DF-2EE80BDB0B54}"/>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7FF4CA60-BEAA-492D-A8AE-6C832B361936}"/>
              </a:ext>
            </a:extLst>
          </p:cNvPr>
          <p:cNvSpPr>
            <a:spLocks noGrp="1"/>
          </p:cNvSpPr>
          <p:nvPr>
            <p:ph type="sldNum" sz="quarter" idx="12"/>
          </p:nvPr>
        </p:nvSpPr>
        <p:spPr/>
        <p:txBody>
          <a:bodyPr/>
          <a:lstStyle/>
          <a:p>
            <a:fld id="{CBA9546E-5EDB-401A-8B4E-D2A7757FBD1A}" type="slidenum">
              <a:rPr lang="en-KE" smtClean="0"/>
              <a:t>‹#›</a:t>
            </a:fld>
            <a:endParaRPr lang="en-KE"/>
          </a:p>
        </p:txBody>
      </p:sp>
    </p:spTree>
    <p:extLst>
      <p:ext uri="{BB962C8B-B14F-4D97-AF65-F5344CB8AC3E}">
        <p14:creationId xmlns:p14="http://schemas.microsoft.com/office/powerpoint/2010/main" val="224076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C8F3-12F3-4864-A9FF-760A5717C987}"/>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EAD4A749-5CE8-4838-8A14-CDE8C1AAB787}"/>
              </a:ext>
            </a:extLst>
          </p:cNvPr>
          <p:cNvSpPr>
            <a:spLocks noGrp="1"/>
          </p:cNvSpPr>
          <p:nvPr>
            <p:ph type="dt" sz="half" idx="10"/>
          </p:nvPr>
        </p:nvSpPr>
        <p:spPr/>
        <p:txBody>
          <a:bodyPr/>
          <a:lstStyle/>
          <a:p>
            <a:fld id="{8A858C4C-5C00-450B-937E-89EC366B73DC}" type="datetimeFigureOut">
              <a:rPr lang="en-KE" smtClean="0"/>
              <a:t>18/03/2021</a:t>
            </a:fld>
            <a:endParaRPr lang="en-KE"/>
          </a:p>
        </p:txBody>
      </p:sp>
      <p:sp>
        <p:nvSpPr>
          <p:cNvPr id="4" name="Footer Placeholder 3">
            <a:extLst>
              <a:ext uri="{FF2B5EF4-FFF2-40B4-BE49-F238E27FC236}">
                <a16:creationId xmlns:a16="http://schemas.microsoft.com/office/drawing/2014/main" id="{29F026C2-4C75-425F-9D73-D5FC9C5DCE5D}"/>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A1070394-E064-40DD-9837-2F55D8A4702D}"/>
              </a:ext>
            </a:extLst>
          </p:cNvPr>
          <p:cNvSpPr>
            <a:spLocks noGrp="1"/>
          </p:cNvSpPr>
          <p:nvPr>
            <p:ph type="sldNum" sz="quarter" idx="12"/>
          </p:nvPr>
        </p:nvSpPr>
        <p:spPr/>
        <p:txBody>
          <a:bodyPr/>
          <a:lstStyle/>
          <a:p>
            <a:fld id="{CBA9546E-5EDB-401A-8B4E-D2A7757FBD1A}" type="slidenum">
              <a:rPr lang="en-KE" smtClean="0"/>
              <a:t>‹#›</a:t>
            </a:fld>
            <a:endParaRPr lang="en-KE"/>
          </a:p>
        </p:txBody>
      </p:sp>
    </p:spTree>
    <p:extLst>
      <p:ext uri="{BB962C8B-B14F-4D97-AF65-F5344CB8AC3E}">
        <p14:creationId xmlns:p14="http://schemas.microsoft.com/office/powerpoint/2010/main" val="360995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6DE1D-77C9-4C3B-A7B0-F24838862E3C}"/>
              </a:ext>
            </a:extLst>
          </p:cNvPr>
          <p:cNvSpPr>
            <a:spLocks noGrp="1"/>
          </p:cNvSpPr>
          <p:nvPr>
            <p:ph type="dt" sz="half" idx="10"/>
          </p:nvPr>
        </p:nvSpPr>
        <p:spPr/>
        <p:txBody>
          <a:bodyPr/>
          <a:lstStyle/>
          <a:p>
            <a:fld id="{8A858C4C-5C00-450B-937E-89EC366B73DC}" type="datetimeFigureOut">
              <a:rPr lang="en-KE" smtClean="0"/>
              <a:t>18/03/2021</a:t>
            </a:fld>
            <a:endParaRPr lang="en-KE"/>
          </a:p>
        </p:txBody>
      </p:sp>
      <p:sp>
        <p:nvSpPr>
          <p:cNvPr id="3" name="Footer Placeholder 2">
            <a:extLst>
              <a:ext uri="{FF2B5EF4-FFF2-40B4-BE49-F238E27FC236}">
                <a16:creationId xmlns:a16="http://schemas.microsoft.com/office/drawing/2014/main" id="{451FC1A0-C364-4A0E-9B45-3809F5EA925B}"/>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A37EDEE7-4BCF-4647-852A-428E911B7F89}"/>
              </a:ext>
            </a:extLst>
          </p:cNvPr>
          <p:cNvSpPr>
            <a:spLocks noGrp="1"/>
          </p:cNvSpPr>
          <p:nvPr>
            <p:ph type="sldNum" sz="quarter" idx="12"/>
          </p:nvPr>
        </p:nvSpPr>
        <p:spPr/>
        <p:txBody>
          <a:bodyPr/>
          <a:lstStyle/>
          <a:p>
            <a:fld id="{CBA9546E-5EDB-401A-8B4E-D2A7757FBD1A}" type="slidenum">
              <a:rPr lang="en-KE" smtClean="0"/>
              <a:t>‹#›</a:t>
            </a:fld>
            <a:endParaRPr lang="en-KE"/>
          </a:p>
        </p:txBody>
      </p:sp>
    </p:spTree>
    <p:extLst>
      <p:ext uri="{BB962C8B-B14F-4D97-AF65-F5344CB8AC3E}">
        <p14:creationId xmlns:p14="http://schemas.microsoft.com/office/powerpoint/2010/main" val="313244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2E40-9989-4AC3-9380-6D40412EE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15F0AB31-FA7D-4811-AFBF-46AFD9F3F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A6524E24-371A-44CB-BC57-28ACC0946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CA383-9CBE-4C47-9F09-2F96A75BE95B}"/>
              </a:ext>
            </a:extLst>
          </p:cNvPr>
          <p:cNvSpPr>
            <a:spLocks noGrp="1"/>
          </p:cNvSpPr>
          <p:nvPr>
            <p:ph type="dt" sz="half" idx="10"/>
          </p:nvPr>
        </p:nvSpPr>
        <p:spPr/>
        <p:txBody>
          <a:bodyPr/>
          <a:lstStyle/>
          <a:p>
            <a:fld id="{8A858C4C-5C00-450B-937E-89EC366B73DC}" type="datetimeFigureOut">
              <a:rPr lang="en-KE" smtClean="0"/>
              <a:t>18/03/2021</a:t>
            </a:fld>
            <a:endParaRPr lang="en-KE"/>
          </a:p>
        </p:txBody>
      </p:sp>
      <p:sp>
        <p:nvSpPr>
          <p:cNvPr id="6" name="Footer Placeholder 5">
            <a:extLst>
              <a:ext uri="{FF2B5EF4-FFF2-40B4-BE49-F238E27FC236}">
                <a16:creationId xmlns:a16="http://schemas.microsoft.com/office/drawing/2014/main" id="{B5DC68D8-2750-495D-9C96-3E1E4634E58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0C2D3FB-7D1D-4D7A-9CBD-26F91E906F1B}"/>
              </a:ext>
            </a:extLst>
          </p:cNvPr>
          <p:cNvSpPr>
            <a:spLocks noGrp="1"/>
          </p:cNvSpPr>
          <p:nvPr>
            <p:ph type="sldNum" sz="quarter" idx="12"/>
          </p:nvPr>
        </p:nvSpPr>
        <p:spPr/>
        <p:txBody>
          <a:bodyPr/>
          <a:lstStyle/>
          <a:p>
            <a:fld id="{CBA9546E-5EDB-401A-8B4E-D2A7757FBD1A}" type="slidenum">
              <a:rPr lang="en-KE" smtClean="0"/>
              <a:t>‹#›</a:t>
            </a:fld>
            <a:endParaRPr lang="en-KE"/>
          </a:p>
        </p:txBody>
      </p:sp>
    </p:spTree>
    <p:extLst>
      <p:ext uri="{BB962C8B-B14F-4D97-AF65-F5344CB8AC3E}">
        <p14:creationId xmlns:p14="http://schemas.microsoft.com/office/powerpoint/2010/main" val="98797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CC4E-5B31-4D58-A483-B44BA44C9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5F28556D-26DA-487B-AE69-E2C978D843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B8FBBAEB-861F-405D-AC59-4D8BAFFDE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96C89-7FAD-43E4-A40B-EC6FC1BE9337}"/>
              </a:ext>
            </a:extLst>
          </p:cNvPr>
          <p:cNvSpPr>
            <a:spLocks noGrp="1"/>
          </p:cNvSpPr>
          <p:nvPr>
            <p:ph type="dt" sz="half" idx="10"/>
          </p:nvPr>
        </p:nvSpPr>
        <p:spPr/>
        <p:txBody>
          <a:bodyPr/>
          <a:lstStyle/>
          <a:p>
            <a:fld id="{8A858C4C-5C00-450B-937E-89EC366B73DC}" type="datetimeFigureOut">
              <a:rPr lang="en-KE" smtClean="0"/>
              <a:t>18/03/2021</a:t>
            </a:fld>
            <a:endParaRPr lang="en-KE"/>
          </a:p>
        </p:txBody>
      </p:sp>
      <p:sp>
        <p:nvSpPr>
          <p:cNvPr id="6" name="Footer Placeholder 5">
            <a:extLst>
              <a:ext uri="{FF2B5EF4-FFF2-40B4-BE49-F238E27FC236}">
                <a16:creationId xmlns:a16="http://schemas.microsoft.com/office/drawing/2014/main" id="{ECA68197-9BE7-44D6-8134-3EFA3A9BF6E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F0036A98-A14B-4026-8725-D0934C3A5ED6}"/>
              </a:ext>
            </a:extLst>
          </p:cNvPr>
          <p:cNvSpPr>
            <a:spLocks noGrp="1"/>
          </p:cNvSpPr>
          <p:nvPr>
            <p:ph type="sldNum" sz="quarter" idx="12"/>
          </p:nvPr>
        </p:nvSpPr>
        <p:spPr/>
        <p:txBody>
          <a:bodyPr/>
          <a:lstStyle/>
          <a:p>
            <a:fld id="{CBA9546E-5EDB-401A-8B4E-D2A7757FBD1A}" type="slidenum">
              <a:rPr lang="en-KE" smtClean="0"/>
              <a:t>‹#›</a:t>
            </a:fld>
            <a:endParaRPr lang="en-KE"/>
          </a:p>
        </p:txBody>
      </p:sp>
    </p:spTree>
    <p:extLst>
      <p:ext uri="{BB962C8B-B14F-4D97-AF65-F5344CB8AC3E}">
        <p14:creationId xmlns:p14="http://schemas.microsoft.com/office/powerpoint/2010/main" val="7943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E20E2-EA31-4307-9DD7-21A15C05D9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82158F2-8FB9-48E3-8172-F6DD6B243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50A232D-510C-497E-B6DE-A63F9E693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58C4C-5C00-450B-937E-89EC366B73DC}" type="datetimeFigureOut">
              <a:rPr lang="en-KE" smtClean="0"/>
              <a:t>18/03/2021</a:t>
            </a:fld>
            <a:endParaRPr lang="en-KE"/>
          </a:p>
        </p:txBody>
      </p:sp>
      <p:sp>
        <p:nvSpPr>
          <p:cNvPr id="5" name="Footer Placeholder 4">
            <a:extLst>
              <a:ext uri="{FF2B5EF4-FFF2-40B4-BE49-F238E27FC236}">
                <a16:creationId xmlns:a16="http://schemas.microsoft.com/office/drawing/2014/main" id="{596EAEC7-61BD-4F61-AE81-EC4DCBFD5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8D4EB975-6C89-42E4-8503-DD479E749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9546E-5EDB-401A-8B4E-D2A7757FBD1A}" type="slidenum">
              <a:rPr lang="en-KE" smtClean="0"/>
              <a:t>‹#›</a:t>
            </a:fld>
            <a:endParaRPr lang="en-KE"/>
          </a:p>
        </p:txBody>
      </p:sp>
    </p:spTree>
    <p:extLst>
      <p:ext uri="{BB962C8B-B14F-4D97-AF65-F5344CB8AC3E}">
        <p14:creationId xmlns:p14="http://schemas.microsoft.com/office/powerpoint/2010/main" val="3766645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3434-F6E1-4962-B93B-1DC1EDE21CD5}"/>
              </a:ext>
            </a:extLst>
          </p:cNvPr>
          <p:cNvSpPr>
            <a:spLocks noGrp="1"/>
          </p:cNvSpPr>
          <p:nvPr>
            <p:ph type="ctrTitle"/>
          </p:nvPr>
        </p:nvSpPr>
        <p:spPr>
          <a:xfrm>
            <a:off x="1188720" y="1122363"/>
            <a:ext cx="9723120" cy="2387600"/>
          </a:xfrm>
        </p:spPr>
        <p:txBody>
          <a:bodyPr>
            <a:normAutofit/>
          </a:bodyPr>
          <a:lstStyle/>
          <a:p>
            <a:r>
              <a:rPr lang="en-GB" sz="4800" b="0" i="0" u="none" strike="noStrike" baseline="0" dirty="0">
                <a:latin typeface="LMSans12-Regular"/>
              </a:rPr>
              <a:t>ANOVA Using R</a:t>
            </a:r>
            <a:endParaRPr lang="en-KE" sz="4800" dirty="0"/>
          </a:p>
        </p:txBody>
      </p:sp>
      <p:sp>
        <p:nvSpPr>
          <p:cNvPr id="3" name="Subtitle 2">
            <a:extLst>
              <a:ext uri="{FF2B5EF4-FFF2-40B4-BE49-F238E27FC236}">
                <a16:creationId xmlns:a16="http://schemas.microsoft.com/office/drawing/2014/main" id="{C2197232-F25A-4869-8638-0FA93AFA55F8}"/>
              </a:ext>
            </a:extLst>
          </p:cNvPr>
          <p:cNvSpPr>
            <a:spLocks noGrp="1"/>
          </p:cNvSpPr>
          <p:nvPr>
            <p:ph type="subTitle" idx="1"/>
          </p:nvPr>
        </p:nvSpPr>
        <p:spPr/>
        <p:txBody>
          <a:bodyPr/>
          <a:lstStyle/>
          <a:p>
            <a:r>
              <a:rPr lang="en-GB" dirty="0"/>
              <a:t>Moses Ngari</a:t>
            </a:r>
            <a:endParaRPr lang="en-KE" dirty="0"/>
          </a:p>
        </p:txBody>
      </p:sp>
    </p:spTree>
    <p:extLst>
      <p:ext uri="{BB962C8B-B14F-4D97-AF65-F5344CB8AC3E}">
        <p14:creationId xmlns:p14="http://schemas.microsoft.com/office/powerpoint/2010/main" val="88038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4FB8AD-645E-4758-8D1A-2486E6BF3BC5}"/>
              </a:ext>
            </a:extLst>
          </p:cNvPr>
          <p:cNvPicPr>
            <a:picLocks noChangeAspect="1"/>
          </p:cNvPicPr>
          <p:nvPr/>
        </p:nvPicPr>
        <p:blipFill>
          <a:blip r:embed="rId2"/>
          <a:stretch>
            <a:fillRect/>
          </a:stretch>
        </p:blipFill>
        <p:spPr>
          <a:xfrm>
            <a:off x="238124" y="2390775"/>
            <a:ext cx="11391901" cy="1457325"/>
          </a:xfrm>
          <a:prstGeom prst="rect">
            <a:avLst/>
          </a:prstGeom>
        </p:spPr>
      </p:pic>
    </p:spTree>
    <p:extLst>
      <p:ext uri="{BB962C8B-B14F-4D97-AF65-F5344CB8AC3E}">
        <p14:creationId xmlns:p14="http://schemas.microsoft.com/office/powerpoint/2010/main" val="17084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23CCA6-55B8-4903-B5BE-AE374608DAA0}"/>
              </a:ext>
            </a:extLst>
          </p:cNvPr>
          <p:cNvPicPr>
            <a:picLocks noChangeAspect="1"/>
          </p:cNvPicPr>
          <p:nvPr/>
        </p:nvPicPr>
        <p:blipFill>
          <a:blip r:embed="rId2"/>
          <a:stretch>
            <a:fillRect/>
          </a:stretch>
        </p:blipFill>
        <p:spPr>
          <a:xfrm>
            <a:off x="1537334" y="697031"/>
            <a:ext cx="8023225" cy="5823308"/>
          </a:xfrm>
          <a:prstGeom prst="rect">
            <a:avLst/>
          </a:prstGeom>
        </p:spPr>
      </p:pic>
    </p:spTree>
    <p:extLst>
      <p:ext uri="{BB962C8B-B14F-4D97-AF65-F5344CB8AC3E}">
        <p14:creationId xmlns:p14="http://schemas.microsoft.com/office/powerpoint/2010/main" val="127545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58E5B0-7AD0-4E06-BECD-44991E344C10}"/>
              </a:ext>
            </a:extLst>
          </p:cNvPr>
          <p:cNvPicPr>
            <a:picLocks noChangeAspect="1"/>
          </p:cNvPicPr>
          <p:nvPr/>
        </p:nvPicPr>
        <p:blipFill>
          <a:blip r:embed="rId2"/>
          <a:stretch>
            <a:fillRect/>
          </a:stretch>
        </p:blipFill>
        <p:spPr>
          <a:xfrm>
            <a:off x="1449070" y="274795"/>
            <a:ext cx="8934450" cy="6477477"/>
          </a:xfrm>
          <a:prstGeom prst="rect">
            <a:avLst/>
          </a:prstGeom>
        </p:spPr>
      </p:pic>
    </p:spTree>
    <p:extLst>
      <p:ext uri="{BB962C8B-B14F-4D97-AF65-F5344CB8AC3E}">
        <p14:creationId xmlns:p14="http://schemas.microsoft.com/office/powerpoint/2010/main" val="124135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C1E0E9-61AA-4154-AAC2-2CBBF37BA38B}"/>
              </a:ext>
            </a:extLst>
          </p:cNvPr>
          <p:cNvPicPr>
            <a:picLocks noChangeAspect="1"/>
          </p:cNvPicPr>
          <p:nvPr/>
        </p:nvPicPr>
        <p:blipFill>
          <a:blip r:embed="rId2"/>
          <a:stretch>
            <a:fillRect/>
          </a:stretch>
        </p:blipFill>
        <p:spPr>
          <a:xfrm>
            <a:off x="566737" y="195262"/>
            <a:ext cx="11058525" cy="6467475"/>
          </a:xfrm>
          <a:prstGeom prst="rect">
            <a:avLst/>
          </a:prstGeom>
        </p:spPr>
      </p:pic>
    </p:spTree>
    <p:extLst>
      <p:ext uri="{BB962C8B-B14F-4D97-AF65-F5344CB8AC3E}">
        <p14:creationId xmlns:p14="http://schemas.microsoft.com/office/powerpoint/2010/main" val="2037668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F42D20-72B7-4790-BAFC-03A3F8852C90}"/>
              </a:ext>
            </a:extLst>
          </p:cNvPr>
          <p:cNvPicPr>
            <a:picLocks noChangeAspect="1"/>
          </p:cNvPicPr>
          <p:nvPr/>
        </p:nvPicPr>
        <p:blipFill>
          <a:blip r:embed="rId2"/>
          <a:stretch>
            <a:fillRect/>
          </a:stretch>
        </p:blipFill>
        <p:spPr>
          <a:xfrm>
            <a:off x="609600" y="195262"/>
            <a:ext cx="10972800" cy="6467475"/>
          </a:xfrm>
          <a:prstGeom prst="rect">
            <a:avLst/>
          </a:prstGeom>
        </p:spPr>
      </p:pic>
    </p:spTree>
    <p:extLst>
      <p:ext uri="{BB962C8B-B14F-4D97-AF65-F5344CB8AC3E}">
        <p14:creationId xmlns:p14="http://schemas.microsoft.com/office/powerpoint/2010/main" val="958737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5BA908-80FB-460C-A666-8BE57AD58EE4}"/>
              </a:ext>
            </a:extLst>
          </p:cNvPr>
          <p:cNvPicPr>
            <a:picLocks noChangeAspect="1"/>
          </p:cNvPicPr>
          <p:nvPr/>
        </p:nvPicPr>
        <p:blipFill>
          <a:blip r:embed="rId2"/>
          <a:stretch>
            <a:fillRect/>
          </a:stretch>
        </p:blipFill>
        <p:spPr>
          <a:xfrm>
            <a:off x="857249" y="1857375"/>
            <a:ext cx="10943397" cy="2243137"/>
          </a:xfrm>
          <a:prstGeom prst="rect">
            <a:avLst/>
          </a:prstGeom>
        </p:spPr>
      </p:pic>
    </p:spTree>
    <p:extLst>
      <p:ext uri="{BB962C8B-B14F-4D97-AF65-F5344CB8AC3E}">
        <p14:creationId xmlns:p14="http://schemas.microsoft.com/office/powerpoint/2010/main" val="3089316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B8FCA4-646D-442F-B323-25C620F3C090}"/>
              </a:ext>
            </a:extLst>
          </p:cNvPr>
          <p:cNvPicPr>
            <a:picLocks noChangeAspect="1"/>
          </p:cNvPicPr>
          <p:nvPr/>
        </p:nvPicPr>
        <p:blipFill>
          <a:blip r:embed="rId2"/>
          <a:stretch>
            <a:fillRect/>
          </a:stretch>
        </p:blipFill>
        <p:spPr>
          <a:xfrm>
            <a:off x="374754" y="1849120"/>
            <a:ext cx="11442492" cy="2181225"/>
          </a:xfrm>
          <a:prstGeom prst="rect">
            <a:avLst/>
          </a:prstGeom>
        </p:spPr>
      </p:pic>
    </p:spTree>
    <p:extLst>
      <p:ext uri="{BB962C8B-B14F-4D97-AF65-F5344CB8AC3E}">
        <p14:creationId xmlns:p14="http://schemas.microsoft.com/office/powerpoint/2010/main" val="1255433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58CC8-2252-4B6B-B030-CA33089A752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i="0" u="none" strike="noStrike" kern="1200" baseline="0">
                <a:solidFill>
                  <a:schemeClr val="bg1"/>
                </a:solidFill>
                <a:latin typeface="+mj-lt"/>
                <a:ea typeface="+mj-ea"/>
                <a:cs typeface="+mj-cs"/>
              </a:rPr>
              <a:t>Normality and Variance Homogeneity test</a:t>
            </a:r>
            <a:endParaRPr lang="en-US" sz="3200" kern="120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CEE1DD94-1CFA-41C8-A124-1486DCAECEEA}"/>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1557434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1C548A-2FDB-4222-9524-97842A3A5A5D}"/>
              </a:ext>
            </a:extLst>
          </p:cNvPr>
          <p:cNvPicPr>
            <a:picLocks noChangeAspect="1"/>
          </p:cNvPicPr>
          <p:nvPr/>
        </p:nvPicPr>
        <p:blipFill>
          <a:blip r:embed="rId2"/>
          <a:stretch>
            <a:fillRect/>
          </a:stretch>
        </p:blipFill>
        <p:spPr>
          <a:xfrm>
            <a:off x="227016" y="1036320"/>
            <a:ext cx="11758287" cy="4556335"/>
          </a:xfrm>
          <a:prstGeom prst="rect">
            <a:avLst/>
          </a:prstGeom>
        </p:spPr>
      </p:pic>
    </p:spTree>
    <p:extLst>
      <p:ext uri="{BB962C8B-B14F-4D97-AF65-F5344CB8AC3E}">
        <p14:creationId xmlns:p14="http://schemas.microsoft.com/office/powerpoint/2010/main" val="3803816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DBD4-7A98-4AFE-B065-3CA8553F1F27}"/>
              </a:ext>
            </a:extLst>
          </p:cNvPr>
          <p:cNvSpPr>
            <a:spLocks noGrp="1"/>
          </p:cNvSpPr>
          <p:nvPr>
            <p:ph type="title"/>
          </p:nvPr>
        </p:nvSpPr>
        <p:spPr>
          <a:xfrm>
            <a:off x="838200" y="111125"/>
            <a:ext cx="10515600" cy="1325563"/>
          </a:xfrm>
        </p:spPr>
        <p:txBody>
          <a:bodyPr/>
          <a:lstStyle/>
          <a:p>
            <a:pPr algn="ctr"/>
            <a:r>
              <a:rPr lang="en-GB" dirty="0"/>
              <a:t>Assumption violated </a:t>
            </a:r>
            <a:endParaRPr lang="en-KE" dirty="0"/>
          </a:p>
        </p:txBody>
      </p:sp>
      <p:sp>
        <p:nvSpPr>
          <p:cNvPr id="3" name="Content Placeholder 2">
            <a:extLst>
              <a:ext uri="{FF2B5EF4-FFF2-40B4-BE49-F238E27FC236}">
                <a16:creationId xmlns:a16="http://schemas.microsoft.com/office/drawing/2014/main" id="{A3309D84-BE78-4CF9-906A-27F1BF702FA3}"/>
              </a:ext>
            </a:extLst>
          </p:cNvPr>
          <p:cNvSpPr>
            <a:spLocks noGrp="1"/>
          </p:cNvSpPr>
          <p:nvPr>
            <p:ph idx="1"/>
          </p:nvPr>
        </p:nvSpPr>
        <p:spPr>
          <a:xfrm>
            <a:off x="838200" y="1249680"/>
            <a:ext cx="10515600" cy="4927283"/>
          </a:xfrm>
        </p:spPr>
        <p:txBody>
          <a:bodyPr/>
          <a:lstStyle/>
          <a:p>
            <a:r>
              <a:rPr lang="en-GB" dirty="0"/>
              <a:t>Use non-parametric methods:  </a:t>
            </a:r>
            <a:r>
              <a:rPr lang="en-GB" u="sng" dirty="0">
                <a:solidFill>
                  <a:srgbClr val="0070C0"/>
                </a:solidFill>
              </a:rPr>
              <a:t>Kruskal-Wallis rank sum test</a:t>
            </a:r>
            <a:endParaRPr lang="en-KE" u="sng" dirty="0">
              <a:solidFill>
                <a:srgbClr val="0070C0"/>
              </a:solidFill>
            </a:endParaRPr>
          </a:p>
        </p:txBody>
      </p:sp>
      <p:pic>
        <p:nvPicPr>
          <p:cNvPr id="5" name="Picture 4">
            <a:extLst>
              <a:ext uri="{FF2B5EF4-FFF2-40B4-BE49-F238E27FC236}">
                <a16:creationId xmlns:a16="http://schemas.microsoft.com/office/drawing/2014/main" id="{B317E026-FCA4-4340-9E6E-9A780896BBE0}"/>
              </a:ext>
            </a:extLst>
          </p:cNvPr>
          <p:cNvPicPr>
            <a:picLocks noChangeAspect="1"/>
          </p:cNvPicPr>
          <p:nvPr/>
        </p:nvPicPr>
        <p:blipFill>
          <a:blip r:embed="rId2"/>
          <a:stretch>
            <a:fillRect/>
          </a:stretch>
        </p:blipFill>
        <p:spPr>
          <a:xfrm>
            <a:off x="1029017" y="2905760"/>
            <a:ext cx="10008834" cy="3794125"/>
          </a:xfrm>
          <a:prstGeom prst="rect">
            <a:avLst/>
          </a:prstGeom>
        </p:spPr>
      </p:pic>
    </p:spTree>
    <p:extLst>
      <p:ext uri="{BB962C8B-B14F-4D97-AF65-F5344CB8AC3E}">
        <p14:creationId xmlns:p14="http://schemas.microsoft.com/office/powerpoint/2010/main" val="288700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8FEF-F5FD-4AA8-9CF0-E06DF093C901}"/>
              </a:ext>
            </a:extLst>
          </p:cNvPr>
          <p:cNvSpPr>
            <a:spLocks noGrp="1"/>
          </p:cNvSpPr>
          <p:nvPr>
            <p:ph type="title"/>
          </p:nvPr>
        </p:nvSpPr>
        <p:spPr>
          <a:xfrm>
            <a:off x="594360" y="192405"/>
            <a:ext cx="10515600" cy="1325563"/>
          </a:xfrm>
        </p:spPr>
        <p:txBody>
          <a:bodyPr>
            <a:normAutofit/>
          </a:bodyPr>
          <a:lstStyle/>
          <a:p>
            <a:pPr algn="ctr"/>
            <a:r>
              <a:rPr lang="en-GB" b="0" i="0" u="none" strike="noStrike" baseline="0" dirty="0">
                <a:latin typeface="LMSans12-Regular"/>
              </a:rPr>
              <a:t>ANOVA</a:t>
            </a:r>
            <a:endParaRPr lang="en-KE" dirty="0"/>
          </a:p>
        </p:txBody>
      </p:sp>
      <p:sp>
        <p:nvSpPr>
          <p:cNvPr id="3" name="Content Placeholder 2">
            <a:extLst>
              <a:ext uri="{FF2B5EF4-FFF2-40B4-BE49-F238E27FC236}">
                <a16:creationId xmlns:a16="http://schemas.microsoft.com/office/drawing/2014/main" id="{7A64FB4F-9E38-41C3-987D-8FF7AD7B9384}"/>
              </a:ext>
            </a:extLst>
          </p:cNvPr>
          <p:cNvSpPr>
            <a:spLocks noGrp="1"/>
          </p:cNvSpPr>
          <p:nvPr>
            <p:ph idx="1"/>
          </p:nvPr>
        </p:nvSpPr>
        <p:spPr>
          <a:xfrm>
            <a:off x="594360" y="1825625"/>
            <a:ext cx="11282680" cy="4351338"/>
          </a:xfrm>
        </p:spPr>
        <p:txBody>
          <a:bodyPr>
            <a:normAutofit/>
          </a:bodyPr>
          <a:lstStyle/>
          <a:p>
            <a:pPr algn="l"/>
            <a:r>
              <a:rPr lang="en-GB" b="1" i="0" u="none" strike="noStrike" baseline="0" dirty="0">
                <a:latin typeface="LMSans10-Bold"/>
              </a:rPr>
              <a:t>Comparison of means form several groups: The basic ANOVA situation</a:t>
            </a:r>
          </a:p>
          <a:p>
            <a:pPr algn="l"/>
            <a:r>
              <a:rPr lang="en-GB" b="0" i="0" u="none" strike="noStrike" baseline="0" dirty="0">
                <a:latin typeface="LMSans10-Regular"/>
              </a:rPr>
              <a:t>When the exposure variable has more than two categories, we often wish to compare the mean outcomes from each of the groups defined by these categories.</a:t>
            </a:r>
          </a:p>
          <a:p>
            <a:pPr algn="l"/>
            <a:endParaRPr lang="en-GB" b="0" i="0" u="none" strike="noStrike" baseline="0" dirty="0">
              <a:latin typeface="LMSans10-Regular"/>
            </a:endParaRPr>
          </a:p>
          <a:p>
            <a:pPr algn="l"/>
            <a:r>
              <a:rPr lang="en-GB" b="0" i="0" u="none" strike="noStrike" baseline="0" dirty="0">
                <a:latin typeface="LMSans10-Regular"/>
              </a:rPr>
              <a:t>Example, - Wish to examine how the systolic blood pressure measurements collected as part of the routine hospital visits vary with age groups (3 categories) or sex or ethnic groups or socioeconomic classes.</a:t>
            </a:r>
            <a:endParaRPr lang="en-KE" dirty="0"/>
          </a:p>
        </p:txBody>
      </p:sp>
    </p:spTree>
    <p:extLst>
      <p:ext uri="{BB962C8B-B14F-4D97-AF65-F5344CB8AC3E}">
        <p14:creationId xmlns:p14="http://schemas.microsoft.com/office/powerpoint/2010/main" val="71323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589B-ABF6-4022-A7EB-585E105F8D83}"/>
              </a:ext>
            </a:extLst>
          </p:cNvPr>
          <p:cNvSpPr>
            <a:spLocks noGrp="1"/>
          </p:cNvSpPr>
          <p:nvPr>
            <p:ph type="title"/>
          </p:nvPr>
        </p:nvSpPr>
        <p:spPr>
          <a:xfrm>
            <a:off x="685800" y="182245"/>
            <a:ext cx="10515600" cy="1325563"/>
          </a:xfrm>
        </p:spPr>
        <p:txBody>
          <a:bodyPr>
            <a:normAutofit/>
          </a:bodyPr>
          <a:lstStyle/>
          <a:p>
            <a:pPr algn="ctr"/>
            <a:r>
              <a:rPr lang="en-GB" b="0" i="0" u="none" strike="noStrike" baseline="0" dirty="0">
                <a:latin typeface="LMSans12-Regular"/>
              </a:rPr>
              <a:t>ANOVA</a:t>
            </a:r>
            <a:endParaRPr lang="en-KE" dirty="0"/>
          </a:p>
        </p:txBody>
      </p:sp>
      <p:sp>
        <p:nvSpPr>
          <p:cNvPr id="3" name="Content Placeholder 2">
            <a:extLst>
              <a:ext uri="{FF2B5EF4-FFF2-40B4-BE49-F238E27FC236}">
                <a16:creationId xmlns:a16="http://schemas.microsoft.com/office/drawing/2014/main" id="{EB24850B-7672-4D63-9F07-A4208C319AA5}"/>
              </a:ext>
            </a:extLst>
          </p:cNvPr>
          <p:cNvSpPr>
            <a:spLocks noGrp="1"/>
          </p:cNvSpPr>
          <p:nvPr>
            <p:ph idx="1"/>
          </p:nvPr>
        </p:nvSpPr>
        <p:spPr>
          <a:xfrm>
            <a:off x="447040" y="1825625"/>
            <a:ext cx="11379200" cy="4351338"/>
          </a:xfrm>
        </p:spPr>
        <p:txBody>
          <a:bodyPr>
            <a:normAutofit/>
          </a:bodyPr>
          <a:lstStyle/>
          <a:p>
            <a:pPr algn="l"/>
            <a:r>
              <a:rPr lang="en-GB" sz="3200" b="0" i="0" u="none" strike="noStrike" baseline="0" dirty="0">
                <a:latin typeface="LMSans10-Regular"/>
              </a:rPr>
              <a:t>Main Question: Do the means of the quantitative variables depend on which group the individual is in?</a:t>
            </a:r>
          </a:p>
          <a:p>
            <a:pPr algn="l"/>
            <a:endParaRPr lang="en-GB" sz="3200" b="0" i="0" u="none" strike="noStrike" baseline="0" dirty="0">
              <a:latin typeface="LMSans10-Regular"/>
            </a:endParaRPr>
          </a:p>
          <a:p>
            <a:pPr algn="l"/>
            <a:r>
              <a:rPr lang="en-GB" sz="3200" b="0" i="0" u="none" strike="noStrike" baseline="0" dirty="0">
                <a:latin typeface="LMSans10-Regular"/>
              </a:rPr>
              <a:t>If categorical variable has only 2 values: 2-sample t-test</a:t>
            </a:r>
          </a:p>
          <a:p>
            <a:pPr algn="l"/>
            <a:endParaRPr lang="en-GB" sz="3200" b="0" i="0" u="none" strike="noStrike" baseline="0" dirty="0">
              <a:latin typeface="LMSans10-Regular"/>
            </a:endParaRPr>
          </a:p>
          <a:p>
            <a:pPr algn="l"/>
            <a:r>
              <a:rPr lang="en-GB" sz="3200" b="0" i="0" u="none" strike="noStrike" baseline="0" dirty="0">
                <a:latin typeface="LMSans10-Regular"/>
              </a:rPr>
              <a:t>ANOVA allows for 3 or more groups</a:t>
            </a:r>
            <a:endParaRPr lang="en-KE" sz="3200" dirty="0"/>
          </a:p>
        </p:txBody>
      </p:sp>
    </p:spTree>
    <p:extLst>
      <p:ext uri="{BB962C8B-B14F-4D97-AF65-F5344CB8AC3E}">
        <p14:creationId xmlns:p14="http://schemas.microsoft.com/office/powerpoint/2010/main" val="158474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5430-D0FE-43AF-9BF0-B8BD1A2E6FDC}"/>
              </a:ext>
            </a:extLst>
          </p:cNvPr>
          <p:cNvSpPr>
            <a:spLocks noGrp="1"/>
          </p:cNvSpPr>
          <p:nvPr>
            <p:ph type="title"/>
          </p:nvPr>
        </p:nvSpPr>
        <p:spPr/>
        <p:txBody>
          <a:bodyPr>
            <a:normAutofit/>
          </a:bodyPr>
          <a:lstStyle/>
          <a:p>
            <a:pPr algn="ctr"/>
            <a:r>
              <a:rPr lang="en-GB" b="0" i="0" u="none" strike="noStrike" baseline="0" dirty="0">
                <a:latin typeface="LMSans12-Regular"/>
              </a:rPr>
              <a:t>ANOVA</a:t>
            </a:r>
            <a:endParaRPr lang="en-KE" dirty="0"/>
          </a:p>
        </p:txBody>
      </p:sp>
      <p:sp>
        <p:nvSpPr>
          <p:cNvPr id="3" name="Content Placeholder 2">
            <a:extLst>
              <a:ext uri="{FF2B5EF4-FFF2-40B4-BE49-F238E27FC236}">
                <a16:creationId xmlns:a16="http://schemas.microsoft.com/office/drawing/2014/main" id="{0B6EAD21-F68C-47AA-B051-2836B997A89C}"/>
              </a:ext>
            </a:extLst>
          </p:cNvPr>
          <p:cNvSpPr>
            <a:spLocks noGrp="1"/>
          </p:cNvSpPr>
          <p:nvPr>
            <p:ph idx="1"/>
          </p:nvPr>
        </p:nvSpPr>
        <p:spPr/>
        <p:txBody>
          <a:bodyPr>
            <a:normAutofit/>
          </a:bodyPr>
          <a:lstStyle/>
          <a:p>
            <a:pPr algn="l"/>
            <a:r>
              <a:rPr lang="en-GB" b="1" i="0" u="none" strike="noStrike" baseline="0" dirty="0">
                <a:solidFill>
                  <a:srgbClr val="000000"/>
                </a:solidFill>
                <a:latin typeface="LMSans10-Bold"/>
              </a:rPr>
              <a:t>Exploratory Data analysis</a:t>
            </a:r>
          </a:p>
          <a:p>
            <a:pPr algn="l"/>
            <a:endParaRPr lang="en-GB" b="1" i="0" u="none" strike="noStrike" baseline="0" dirty="0">
              <a:solidFill>
                <a:srgbClr val="000000"/>
              </a:solidFill>
              <a:latin typeface="LMSans10-Bold"/>
            </a:endParaRPr>
          </a:p>
          <a:p>
            <a:pPr algn="l"/>
            <a:r>
              <a:rPr lang="en-GB" b="0" i="0" u="none" strike="noStrike" baseline="0" dirty="0">
                <a:solidFill>
                  <a:srgbClr val="000000"/>
                </a:solidFill>
                <a:latin typeface="LMSans10-Regular"/>
              </a:rPr>
              <a:t>Graphical investigation:</a:t>
            </a:r>
          </a:p>
          <a:p>
            <a:pPr algn="l"/>
            <a:r>
              <a:rPr lang="en-GB" b="0" i="0" u="none" strike="noStrike" baseline="0" dirty="0">
                <a:solidFill>
                  <a:srgbClr val="FFFFFF"/>
                </a:solidFill>
                <a:latin typeface="LMSans8-Regular"/>
              </a:rPr>
              <a:t>1 </a:t>
            </a:r>
            <a:r>
              <a:rPr lang="en-GB" b="0" i="0" u="none" strike="noStrike" baseline="0" dirty="0">
                <a:solidFill>
                  <a:srgbClr val="000000"/>
                </a:solidFill>
                <a:latin typeface="LMSans10-Regular"/>
              </a:rPr>
              <a:t>Side-by-side box plots</a:t>
            </a:r>
          </a:p>
          <a:p>
            <a:pPr algn="l"/>
            <a:r>
              <a:rPr lang="en-GB" b="0" i="0" u="none" strike="noStrike" baseline="0" dirty="0">
                <a:solidFill>
                  <a:srgbClr val="FFFFFF"/>
                </a:solidFill>
                <a:latin typeface="LMSans8-Regular"/>
              </a:rPr>
              <a:t>2 </a:t>
            </a:r>
            <a:r>
              <a:rPr lang="en-GB" b="0" i="0" u="none" strike="noStrike" baseline="0" dirty="0">
                <a:solidFill>
                  <a:srgbClr val="000000"/>
                </a:solidFill>
                <a:latin typeface="LMSans10-Regular"/>
              </a:rPr>
              <a:t>Multiple histograms</a:t>
            </a:r>
            <a:endParaRPr lang="en-KE" dirty="0"/>
          </a:p>
        </p:txBody>
      </p:sp>
    </p:spTree>
    <p:extLst>
      <p:ext uri="{BB962C8B-B14F-4D97-AF65-F5344CB8AC3E}">
        <p14:creationId xmlns:p14="http://schemas.microsoft.com/office/powerpoint/2010/main" val="148646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6C6BBC-52A4-475E-B56E-6B5A90D54EF3}"/>
              </a:ext>
            </a:extLst>
          </p:cNvPr>
          <p:cNvPicPr>
            <a:picLocks noChangeAspect="1"/>
          </p:cNvPicPr>
          <p:nvPr/>
        </p:nvPicPr>
        <p:blipFill>
          <a:blip r:embed="rId2"/>
          <a:stretch>
            <a:fillRect/>
          </a:stretch>
        </p:blipFill>
        <p:spPr>
          <a:xfrm>
            <a:off x="723900" y="419100"/>
            <a:ext cx="10744200" cy="6019800"/>
          </a:xfrm>
          <a:prstGeom prst="rect">
            <a:avLst/>
          </a:prstGeom>
        </p:spPr>
      </p:pic>
    </p:spTree>
    <p:extLst>
      <p:ext uri="{BB962C8B-B14F-4D97-AF65-F5344CB8AC3E}">
        <p14:creationId xmlns:p14="http://schemas.microsoft.com/office/powerpoint/2010/main" val="194181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DFE001-0D65-402C-8A8B-C811280EE65A}"/>
              </a:ext>
            </a:extLst>
          </p:cNvPr>
          <p:cNvPicPr>
            <a:picLocks noChangeAspect="1"/>
          </p:cNvPicPr>
          <p:nvPr/>
        </p:nvPicPr>
        <p:blipFill>
          <a:blip r:embed="rId2"/>
          <a:stretch>
            <a:fillRect/>
          </a:stretch>
        </p:blipFill>
        <p:spPr>
          <a:xfrm>
            <a:off x="657225" y="933450"/>
            <a:ext cx="10877550" cy="4991100"/>
          </a:xfrm>
          <a:prstGeom prst="rect">
            <a:avLst/>
          </a:prstGeom>
        </p:spPr>
      </p:pic>
    </p:spTree>
    <p:extLst>
      <p:ext uri="{BB962C8B-B14F-4D97-AF65-F5344CB8AC3E}">
        <p14:creationId xmlns:p14="http://schemas.microsoft.com/office/powerpoint/2010/main" val="81822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7BF532-A8C3-42EA-B32D-F27F7445A690}"/>
              </a:ext>
            </a:extLst>
          </p:cNvPr>
          <p:cNvPicPr>
            <a:picLocks noChangeAspect="1"/>
          </p:cNvPicPr>
          <p:nvPr/>
        </p:nvPicPr>
        <p:blipFill>
          <a:blip r:embed="rId2"/>
          <a:stretch>
            <a:fillRect/>
          </a:stretch>
        </p:blipFill>
        <p:spPr>
          <a:xfrm>
            <a:off x="779899" y="86754"/>
            <a:ext cx="10497701" cy="6771245"/>
          </a:xfrm>
          <a:prstGeom prst="rect">
            <a:avLst/>
          </a:prstGeom>
        </p:spPr>
      </p:pic>
    </p:spTree>
    <p:extLst>
      <p:ext uri="{BB962C8B-B14F-4D97-AF65-F5344CB8AC3E}">
        <p14:creationId xmlns:p14="http://schemas.microsoft.com/office/powerpoint/2010/main" val="398078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5A06E5-EB07-41F9-81D4-B9074310AD7E}"/>
              </a:ext>
            </a:extLst>
          </p:cNvPr>
          <p:cNvPicPr>
            <a:picLocks noChangeAspect="1"/>
          </p:cNvPicPr>
          <p:nvPr/>
        </p:nvPicPr>
        <p:blipFill>
          <a:blip r:embed="rId2"/>
          <a:stretch>
            <a:fillRect/>
          </a:stretch>
        </p:blipFill>
        <p:spPr>
          <a:xfrm>
            <a:off x="383539" y="1753235"/>
            <a:ext cx="11707387" cy="2162175"/>
          </a:xfrm>
          <a:prstGeom prst="rect">
            <a:avLst/>
          </a:prstGeom>
        </p:spPr>
      </p:pic>
    </p:spTree>
    <p:extLst>
      <p:ext uri="{BB962C8B-B14F-4D97-AF65-F5344CB8AC3E}">
        <p14:creationId xmlns:p14="http://schemas.microsoft.com/office/powerpoint/2010/main" val="1900187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F6B306-61AE-4776-A46E-CC42D3AC4A06}"/>
              </a:ext>
            </a:extLst>
          </p:cNvPr>
          <p:cNvPicPr>
            <a:picLocks noChangeAspect="1"/>
          </p:cNvPicPr>
          <p:nvPr/>
        </p:nvPicPr>
        <p:blipFill>
          <a:blip r:embed="rId2"/>
          <a:stretch>
            <a:fillRect/>
          </a:stretch>
        </p:blipFill>
        <p:spPr>
          <a:xfrm>
            <a:off x="1096645" y="221932"/>
            <a:ext cx="9077325" cy="6191886"/>
          </a:xfrm>
          <a:prstGeom prst="rect">
            <a:avLst/>
          </a:prstGeom>
        </p:spPr>
      </p:pic>
    </p:spTree>
    <p:extLst>
      <p:ext uri="{BB962C8B-B14F-4D97-AF65-F5344CB8AC3E}">
        <p14:creationId xmlns:p14="http://schemas.microsoft.com/office/powerpoint/2010/main" val="350226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148</Words>
  <Application>Microsoft Office PowerPoint</Application>
  <PresentationFormat>Widescreen</PresentationFormat>
  <Paragraphs>22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LMSans10-Bold</vt:lpstr>
      <vt:lpstr>LMSans10-Regular</vt:lpstr>
      <vt:lpstr>LMSans12-Regular</vt:lpstr>
      <vt:lpstr>LMSans8-Regular</vt:lpstr>
      <vt:lpstr>Office Theme</vt:lpstr>
      <vt:lpstr>ANOVA Using R</vt:lpstr>
      <vt:lpstr>ANOVA</vt:lpstr>
      <vt:lpstr>ANOVA</vt:lpstr>
      <vt:lpstr>ANOVA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Normality and Variance Homogeneity test</vt:lpstr>
      <vt:lpstr>PowerPoint Presentation</vt:lpstr>
      <vt:lpstr>Assumption violated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 and Linear Regression Using R</dc:title>
  <dc:creator>Moses Ngari</dc:creator>
  <cp:lastModifiedBy>Moses Ngari</cp:lastModifiedBy>
  <cp:revision>2</cp:revision>
  <dcterms:created xsi:type="dcterms:W3CDTF">2021-03-17T14:09:42Z</dcterms:created>
  <dcterms:modified xsi:type="dcterms:W3CDTF">2021-03-18T06:58:15Z</dcterms:modified>
</cp:coreProperties>
</file>