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48BA1-848C-4763-BC33-4A5A83617F8F}" v="23" dt="2021-03-18T06:36:05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s Ngari" userId="e5e49f3a-dcb5-424b-b3d9-8c2d6030ca64" providerId="ADAL" clId="{85E48BA1-848C-4763-BC33-4A5A83617F8F}"/>
    <pc:docChg chg="undo custSel mod addSld modSld">
      <pc:chgData name="Moses Ngari" userId="e5e49f3a-dcb5-424b-b3d9-8c2d6030ca64" providerId="ADAL" clId="{85E48BA1-848C-4763-BC33-4A5A83617F8F}" dt="2021-03-18T06:36:05.701" v="239" actId="14100"/>
      <pc:docMkLst>
        <pc:docMk/>
      </pc:docMkLst>
      <pc:sldChg chg="addSp delSp modSp mod">
        <pc:chgData name="Moses Ngari" userId="e5e49f3a-dcb5-424b-b3d9-8c2d6030ca64" providerId="ADAL" clId="{85E48BA1-848C-4763-BC33-4A5A83617F8F}" dt="2021-03-18T06:31:16.367" v="215" actId="14100"/>
        <pc:sldMkLst>
          <pc:docMk/>
          <pc:sldMk cId="226675978" sldId="259"/>
        </pc:sldMkLst>
        <pc:picChg chg="add mod">
          <ac:chgData name="Moses Ngari" userId="e5e49f3a-dcb5-424b-b3d9-8c2d6030ca64" providerId="ADAL" clId="{85E48BA1-848C-4763-BC33-4A5A83617F8F}" dt="2021-03-18T06:31:16.367" v="215" actId="14100"/>
          <ac:picMkLst>
            <pc:docMk/>
            <pc:sldMk cId="226675978" sldId="259"/>
            <ac:picMk id="4" creationId="{9D01B83C-B99D-4212-A2B8-BF10DEFB5A7F}"/>
          </ac:picMkLst>
        </pc:picChg>
        <pc:picChg chg="del">
          <ac:chgData name="Moses Ngari" userId="e5e49f3a-dcb5-424b-b3d9-8c2d6030ca64" providerId="ADAL" clId="{85E48BA1-848C-4763-BC33-4A5A83617F8F}" dt="2021-03-18T06:31:08.169" v="212" actId="478"/>
          <ac:picMkLst>
            <pc:docMk/>
            <pc:sldMk cId="226675978" sldId="259"/>
            <ac:picMk id="5" creationId="{D301CA90-48BF-41AB-B90D-6C421AECD08E}"/>
          </ac:picMkLst>
        </pc:picChg>
      </pc:sldChg>
      <pc:sldChg chg="addSp delSp modSp mod setBg">
        <pc:chgData name="Moses Ngari" userId="e5e49f3a-dcb5-424b-b3d9-8c2d6030ca64" providerId="ADAL" clId="{85E48BA1-848C-4763-BC33-4A5A83617F8F}" dt="2021-03-18T06:32:08.584" v="222" actId="14100"/>
        <pc:sldMkLst>
          <pc:docMk/>
          <pc:sldMk cId="2451321035" sldId="260"/>
        </pc:sldMkLst>
        <pc:spChg chg="add del">
          <ac:chgData name="Moses Ngari" userId="e5e49f3a-dcb5-424b-b3d9-8c2d6030ca64" providerId="ADAL" clId="{85E48BA1-848C-4763-BC33-4A5A83617F8F}" dt="2021-03-18T06:32:00.727" v="219" actId="26606"/>
          <ac:spMkLst>
            <pc:docMk/>
            <pc:sldMk cId="2451321035" sldId="260"/>
            <ac:spMk id="9" creationId="{42A4FC2C-047E-45A5-965D-8E1E3BF09BC6}"/>
          </ac:spMkLst>
        </pc:spChg>
        <pc:picChg chg="del">
          <ac:chgData name="Moses Ngari" userId="e5e49f3a-dcb5-424b-b3d9-8c2d6030ca64" providerId="ADAL" clId="{85E48BA1-848C-4763-BC33-4A5A83617F8F}" dt="2021-03-18T06:31:53.973" v="216" actId="478"/>
          <ac:picMkLst>
            <pc:docMk/>
            <pc:sldMk cId="2451321035" sldId="260"/>
            <ac:picMk id="3" creationId="{6A42636F-527F-4F94-AAEC-2F512FA42219}"/>
          </ac:picMkLst>
        </pc:picChg>
        <pc:picChg chg="add mod">
          <ac:chgData name="Moses Ngari" userId="e5e49f3a-dcb5-424b-b3d9-8c2d6030ca64" providerId="ADAL" clId="{85E48BA1-848C-4763-BC33-4A5A83617F8F}" dt="2021-03-18T06:32:08.584" v="222" actId="14100"/>
          <ac:picMkLst>
            <pc:docMk/>
            <pc:sldMk cId="2451321035" sldId="260"/>
            <ac:picMk id="4" creationId="{44FB426B-B62A-4BD4-99EC-0063AD9CB9EA}"/>
          </ac:picMkLst>
        </pc:picChg>
      </pc:sldChg>
      <pc:sldChg chg="addSp delSp modSp mod">
        <pc:chgData name="Moses Ngari" userId="e5e49f3a-dcb5-424b-b3d9-8c2d6030ca64" providerId="ADAL" clId="{85E48BA1-848C-4763-BC33-4A5A83617F8F}" dt="2021-03-18T06:34:04.586" v="230" actId="1037"/>
        <pc:sldMkLst>
          <pc:docMk/>
          <pc:sldMk cId="1940110364" sldId="262"/>
        </pc:sldMkLst>
        <pc:picChg chg="del">
          <ac:chgData name="Moses Ngari" userId="e5e49f3a-dcb5-424b-b3d9-8c2d6030ca64" providerId="ADAL" clId="{85E48BA1-848C-4763-BC33-4A5A83617F8F}" dt="2021-03-18T06:33:50.888" v="223" actId="478"/>
          <ac:picMkLst>
            <pc:docMk/>
            <pc:sldMk cId="1940110364" sldId="262"/>
            <ac:picMk id="5" creationId="{74FDB93F-0AD0-4788-B23A-7A66BAAE5482}"/>
          </ac:picMkLst>
        </pc:picChg>
        <pc:picChg chg="add mod">
          <ac:chgData name="Moses Ngari" userId="e5e49f3a-dcb5-424b-b3d9-8c2d6030ca64" providerId="ADAL" clId="{85E48BA1-848C-4763-BC33-4A5A83617F8F}" dt="2021-03-18T06:34:04.586" v="230" actId="1037"/>
          <ac:picMkLst>
            <pc:docMk/>
            <pc:sldMk cId="1940110364" sldId="262"/>
            <ac:picMk id="6" creationId="{9066C94C-586E-47C3-B342-1BAC44A4D283}"/>
          </ac:picMkLst>
        </pc:picChg>
      </pc:sldChg>
      <pc:sldChg chg="addSp delSp modSp mod">
        <pc:chgData name="Moses Ngari" userId="e5e49f3a-dcb5-424b-b3d9-8c2d6030ca64" providerId="ADAL" clId="{85E48BA1-848C-4763-BC33-4A5A83617F8F}" dt="2021-03-18T06:35:02.975" v="235" actId="14100"/>
        <pc:sldMkLst>
          <pc:docMk/>
          <pc:sldMk cId="3493744396" sldId="263"/>
        </pc:sldMkLst>
        <pc:picChg chg="del">
          <ac:chgData name="Moses Ngari" userId="e5e49f3a-dcb5-424b-b3d9-8c2d6030ca64" providerId="ADAL" clId="{85E48BA1-848C-4763-BC33-4A5A83617F8F}" dt="2021-03-18T06:34:53.330" v="231" actId="478"/>
          <ac:picMkLst>
            <pc:docMk/>
            <pc:sldMk cId="3493744396" sldId="263"/>
            <ac:picMk id="3" creationId="{59A44C9D-B9C3-4C9C-BA73-AB74B076DF8C}"/>
          </ac:picMkLst>
        </pc:picChg>
        <pc:picChg chg="add mod">
          <ac:chgData name="Moses Ngari" userId="e5e49f3a-dcb5-424b-b3d9-8c2d6030ca64" providerId="ADAL" clId="{85E48BA1-848C-4763-BC33-4A5A83617F8F}" dt="2021-03-18T06:35:02.975" v="235" actId="14100"/>
          <ac:picMkLst>
            <pc:docMk/>
            <pc:sldMk cId="3493744396" sldId="263"/>
            <ac:picMk id="4" creationId="{AE1F8F48-2BD8-4D42-9AF9-EDEBFF260A09}"/>
          </ac:picMkLst>
        </pc:picChg>
      </pc:sldChg>
      <pc:sldChg chg="modSp">
        <pc:chgData name="Moses Ngari" userId="e5e49f3a-dcb5-424b-b3d9-8c2d6030ca64" providerId="ADAL" clId="{85E48BA1-848C-4763-BC33-4A5A83617F8F}" dt="2021-03-18T06:36:05.701" v="239" actId="14100"/>
        <pc:sldMkLst>
          <pc:docMk/>
          <pc:sldMk cId="3901529404" sldId="267"/>
        </pc:sldMkLst>
        <pc:picChg chg="mod">
          <ac:chgData name="Moses Ngari" userId="e5e49f3a-dcb5-424b-b3d9-8c2d6030ca64" providerId="ADAL" clId="{85E48BA1-848C-4763-BC33-4A5A83617F8F}" dt="2021-03-18T06:35:54.402" v="236" actId="1076"/>
          <ac:picMkLst>
            <pc:docMk/>
            <pc:sldMk cId="3901529404" sldId="267"/>
            <ac:picMk id="4" creationId="{73B45FEE-D791-4A65-9952-105D9256F26B}"/>
          </ac:picMkLst>
        </pc:picChg>
        <pc:picChg chg="mod">
          <ac:chgData name="Moses Ngari" userId="e5e49f3a-dcb5-424b-b3d9-8c2d6030ca64" providerId="ADAL" clId="{85E48BA1-848C-4763-BC33-4A5A83617F8F}" dt="2021-03-18T06:36:05.701" v="239" actId="14100"/>
          <ac:picMkLst>
            <pc:docMk/>
            <pc:sldMk cId="3901529404" sldId="267"/>
            <ac:picMk id="5" creationId="{D7756F0D-7B30-4946-B1F7-81A90425E8B6}"/>
          </ac:picMkLst>
        </pc:picChg>
      </pc:sldChg>
      <pc:sldChg chg="addSp modSp new mod">
        <pc:chgData name="Moses Ngari" userId="e5e49f3a-dcb5-424b-b3d9-8c2d6030ca64" providerId="ADAL" clId="{85E48BA1-848C-4763-BC33-4A5A83617F8F}" dt="2021-03-17T13:11:09.562" v="19" actId="14100"/>
        <pc:sldMkLst>
          <pc:docMk/>
          <pc:sldMk cId="2696790731" sldId="268"/>
        </pc:sldMkLst>
        <pc:spChg chg="mod">
          <ac:chgData name="Moses Ngari" userId="e5e49f3a-dcb5-424b-b3d9-8c2d6030ca64" providerId="ADAL" clId="{85E48BA1-848C-4763-BC33-4A5A83617F8F}" dt="2021-03-17T13:10:10.538" v="5" actId="1076"/>
          <ac:spMkLst>
            <pc:docMk/>
            <pc:sldMk cId="2696790731" sldId="268"/>
            <ac:spMk id="2" creationId="{698D9A82-5EB7-47E4-8676-190194A60A53}"/>
          </ac:spMkLst>
        </pc:spChg>
        <pc:spChg chg="mod">
          <ac:chgData name="Moses Ngari" userId="e5e49f3a-dcb5-424b-b3d9-8c2d6030ca64" providerId="ADAL" clId="{85E48BA1-848C-4763-BC33-4A5A83617F8F}" dt="2021-03-17T13:10:12.732" v="6" actId="14100"/>
          <ac:spMkLst>
            <pc:docMk/>
            <pc:sldMk cId="2696790731" sldId="268"/>
            <ac:spMk id="3" creationId="{061D8C62-46B8-4883-850C-51158969C34A}"/>
          </ac:spMkLst>
        </pc:spChg>
        <pc:spChg chg="add mod">
          <ac:chgData name="Moses Ngari" userId="e5e49f3a-dcb5-424b-b3d9-8c2d6030ca64" providerId="ADAL" clId="{85E48BA1-848C-4763-BC33-4A5A83617F8F}" dt="2021-03-17T13:10:45.382" v="11" actId="1076"/>
          <ac:spMkLst>
            <pc:docMk/>
            <pc:sldMk cId="2696790731" sldId="268"/>
            <ac:spMk id="6" creationId="{9838721A-9B50-4687-B787-75BC33BD1792}"/>
          </ac:spMkLst>
        </pc:spChg>
        <pc:spChg chg="add mod">
          <ac:chgData name="Moses Ngari" userId="e5e49f3a-dcb5-424b-b3d9-8c2d6030ca64" providerId="ADAL" clId="{85E48BA1-848C-4763-BC33-4A5A83617F8F}" dt="2021-03-17T13:10:40.681" v="10" actId="1076"/>
          <ac:spMkLst>
            <pc:docMk/>
            <pc:sldMk cId="2696790731" sldId="268"/>
            <ac:spMk id="7" creationId="{E028978B-015E-4816-8D3C-EB9006A9ABC1}"/>
          </ac:spMkLst>
        </pc:spChg>
        <pc:picChg chg="add mod">
          <ac:chgData name="Moses Ngari" userId="e5e49f3a-dcb5-424b-b3d9-8c2d6030ca64" providerId="ADAL" clId="{85E48BA1-848C-4763-BC33-4A5A83617F8F}" dt="2021-03-17T13:11:05.708" v="18" actId="14100"/>
          <ac:picMkLst>
            <pc:docMk/>
            <pc:sldMk cId="2696790731" sldId="268"/>
            <ac:picMk id="4" creationId="{F1E2B4A2-73A9-4AE7-878B-F4D79B1CC376}"/>
          </ac:picMkLst>
        </pc:picChg>
        <pc:picChg chg="add mod">
          <ac:chgData name="Moses Ngari" userId="e5e49f3a-dcb5-424b-b3d9-8c2d6030ca64" providerId="ADAL" clId="{85E48BA1-848C-4763-BC33-4A5A83617F8F}" dt="2021-03-17T13:11:09.562" v="19" actId="14100"/>
          <ac:picMkLst>
            <pc:docMk/>
            <pc:sldMk cId="2696790731" sldId="268"/>
            <ac:picMk id="5" creationId="{BB7986CA-F15F-46DE-96E2-4B097F4837F7}"/>
          </ac:picMkLst>
        </pc:picChg>
      </pc:sldChg>
      <pc:sldChg chg="addSp modSp new mod">
        <pc:chgData name="Moses Ngari" userId="e5e49f3a-dcb5-424b-b3d9-8c2d6030ca64" providerId="ADAL" clId="{85E48BA1-848C-4763-BC33-4A5A83617F8F}" dt="2021-03-17T13:12:09.742" v="30" actId="14100"/>
        <pc:sldMkLst>
          <pc:docMk/>
          <pc:sldMk cId="1997961906" sldId="269"/>
        </pc:sldMkLst>
        <pc:spChg chg="mod">
          <ac:chgData name="Moses Ngari" userId="e5e49f3a-dcb5-424b-b3d9-8c2d6030ca64" providerId="ADAL" clId="{85E48BA1-848C-4763-BC33-4A5A83617F8F}" dt="2021-03-17T13:11:36.583" v="25" actId="14100"/>
          <ac:spMkLst>
            <pc:docMk/>
            <pc:sldMk cId="1997961906" sldId="269"/>
            <ac:spMk id="2" creationId="{AA81B026-34B0-40BC-B832-D146A14AD007}"/>
          </ac:spMkLst>
        </pc:spChg>
        <pc:spChg chg="add mod">
          <ac:chgData name="Moses Ngari" userId="e5e49f3a-dcb5-424b-b3d9-8c2d6030ca64" providerId="ADAL" clId="{85E48BA1-848C-4763-BC33-4A5A83617F8F}" dt="2021-03-17T13:11:58.309" v="27" actId="1076"/>
          <ac:spMkLst>
            <pc:docMk/>
            <pc:sldMk cId="1997961906" sldId="269"/>
            <ac:spMk id="6" creationId="{0D19ED71-14C9-4D12-8FEB-4FA0CE2D0F01}"/>
          </ac:spMkLst>
        </pc:spChg>
        <pc:spChg chg="add mod">
          <ac:chgData name="Moses Ngari" userId="e5e49f3a-dcb5-424b-b3d9-8c2d6030ca64" providerId="ADAL" clId="{85E48BA1-848C-4763-BC33-4A5A83617F8F}" dt="2021-03-17T13:11:58.309" v="27" actId="1076"/>
          <ac:spMkLst>
            <pc:docMk/>
            <pc:sldMk cId="1997961906" sldId="269"/>
            <ac:spMk id="7" creationId="{41B6FA92-9CA3-495C-B861-FCC7B63388BC}"/>
          </ac:spMkLst>
        </pc:spChg>
        <pc:picChg chg="add mod">
          <ac:chgData name="Moses Ngari" userId="e5e49f3a-dcb5-424b-b3d9-8c2d6030ca64" providerId="ADAL" clId="{85E48BA1-848C-4763-BC33-4A5A83617F8F}" dt="2021-03-17T13:12:05.488" v="29" actId="14100"/>
          <ac:picMkLst>
            <pc:docMk/>
            <pc:sldMk cId="1997961906" sldId="269"/>
            <ac:picMk id="4" creationId="{B55845FE-0A47-4184-9B3F-EDE27B6BEFD2}"/>
          </ac:picMkLst>
        </pc:picChg>
        <pc:picChg chg="add mod">
          <ac:chgData name="Moses Ngari" userId="e5e49f3a-dcb5-424b-b3d9-8c2d6030ca64" providerId="ADAL" clId="{85E48BA1-848C-4763-BC33-4A5A83617F8F}" dt="2021-03-17T13:12:09.742" v="30" actId="14100"/>
          <ac:picMkLst>
            <pc:docMk/>
            <pc:sldMk cId="1997961906" sldId="269"/>
            <ac:picMk id="5" creationId="{20EE7B9A-0BD8-4393-BC88-916A49863094}"/>
          </ac:picMkLst>
        </pc:picChg>
      </pc:sldChg>
      <pc:sldChg chg="modSp new mod">
        <pc:chgData name="Moses Ngari" userId="e5e49f3a-dcb5-424b-b3d9-8c2d6030ca64" providerId="ADAL" clId="{85E48BA1-848C-4763-BC33-4A5A83617F8F}" dt="2021-03-17T13:14:13.743" v="113" actId="20577"/>
        <pc:sldMkLst>
          <pc:docMk/>
          <pc:sldMk cId="3272546012" sldId="270"/>
        </pc:sldMkLst>
        <pc:spChg chg="mod">
          <ac:chgData name="Moses Ngari" userId="e5e49f3a-dcb5-424b-b3d9-8c2d6030ca64" providerId="ADAL" clId="{85E48BA1-848C-4763-BC33-4A5A83617F8F}" dt="2021-03-17T13:12:50.542" v="46" actId="14100"/>
          <ac:spMkLst>
            <pc:docMk/>
            <pc:sldMk cId="3272546012" sldId="270"/>
            <ac:spMk id="2" creationId="{7AE98A7F-5B7F-437C-BABF-AE07D66C5E45}"/>
          </ac:spMkLst>
        </pc:spChg>
        <pc:spChg chg="mod">
          <ac:chgData name="Moses Ngari" userId="e5e49f3a-dcb5-424b-b3d9-8c2d6030ca64" providerId="ADAL" clId="{85E48BA1-848C-4763-BC33-4A5A83617F8F}" dt="2021-03-17T13:14:13.743" v="113" actId="20577"/>
          <ac:spMkLst>
            <pc:docMk/>
            <pc:sldMk cId="3272546012" sldId="270"/>
            <ac:spMk id="3" creationId="{E7C96C88-1F0E-4647-BCD5-C7A17F8E36CD}"/>
          </ac:spMkLst>
        </pc:spChg>
      </pc:sldChg>
      <pc:sldChg chg="addSp modSp add mod">
        <pc:chgData name="Moses Ngari" userId="e5e49f3a-dcb5-424b-b3d9-8c2d6030ca64" providerId="ADAL" clId="{85E48BA1-848C-4763-BC33-4A5A83617F8F}" dt="2021-03-17T13:15:16.724" v="118" actId="1076"/>
        <pc:sldMkLst>
          <pc:docMk/>
          <pc:sldMk cId="1395136816" sldId="271"/>
        </pc:sldMkLst>
        <pc:picChg chg="add mod">
          <ac:chgData name="Moses Ngari" userId="e5e49f3a-dcb5-424b-b3d9-8c2d6030ca64" providerId="ADAL" clId="{85E48BA1-848C-4763-BC33-4A5A83617F8F}" dt="2021-03-17T13:15:16.724" v="118" actId="1076"/>
          <ac:picMkLst>
            <pc:docMk/>
            <pc:sldMk cId="1395136816" sldId="271"/>
            <ac:picMk id="5" creationId="{CB24FA4E-23B9-496C-BE2C-E6AA0ADF86EC}"/>
          </ac:picMkLst>
        </pc:picChg>
      </pc:sldChg>
      <pc:sldChg chg="addSp modSp new mod setBg">
        <pc:chgData name="Moses Ngari" userId="e5e49f3a-dcb5-424b-b3d9-8c2d6030ca64" providerId="ADAL" clId="{85E48BA1-848C-4763-BC33-4A5A83617F8F}" dt="2021-03-17T13:16:32.245" v="127" actId="14100"/>
        <pc:sldMkLst>
          <pc:docMk/>
          <pc:sldMk cId="3452440081" sldId="272"/>
        </pc:sldMkLst>
        <pc:picChg chg="add mod">
          <ac:chgData name="Moses Ngari" userId="e5e49f3a-dcb5-424b-b3d9-8c2d6030ca64" providerId="ADAL" clId="{85E48BA1-848C-4763-BC33-4A5A83617F8F}" dt="2021-03-17T13:16:32.245" v="127" actId="14100"/>
          <ac:picMkLst>
            <pc:docMk/>
            <pc:sldMk cId="3452440081" sldId="272"/>
            <ac:picMk id="3" creationId="{C4E2C3DC-1ABE-4AA1-9D20-78E23997911A}"/>
          </ac:picMkLst>
        </pc:picChg>
      </pc:sldChg>
      <pc:sldChg chg="modSp new mod">
        <pc:chgData name="Moses Ngari" userId="e5e49f3a-dcb5-424b-b3d9-8c2d6030ca64" providerId="ADAL" clId="{85E48BA1-848C-4763-BC33-4A5A83617F8F}" dt="2021-03-17T13:20:57.518" v="190" actId="5793"/>
        <pc:sldMkLst>
          <pc:docMk/>
          <pc:sldMk cId="992571633" sldId="273"/>
        </pc:sldMkLst>
        <pc:spChg chg="mod">
          <ac:chgData name="Moses Ngari" userId="e5e49f3a-dcb5-424b-b3d9-8c2d6030ca64" providerId="ADAL" clId="{85E48BA1-848C-4763-BC33-4A5A83617F8F}" dt="2021-03-17T13:20:12.853" v="155" actId="313"/>
          <ac:spMkLst>
            <pc:docMk/>
            <pc:sldMk cId="992571633" sldId="273"/>
            <ac:spMk id="2" creationId="{2287576D-79BF-4252-86A1-88C36B4A3C7D}"/>
          </ac:spMkLst>
        </pc:spChg>
        <pc:spChg chg="mod">
          <ac:chgData name="Moses Ngari" userId="e5e49f3a-dcb5-424b-b3d9-8c2d6030ca64" providerId="ADAL" clId="{85E48BA1-848C-4763-BC33-4A5A83617F8F}" dt="2021-03-17T13:20:57.518" v="190" actId="5793"/>
          <ac:spMkLst>
            <pc:docMk/>
            <pc:sldMk cId="992571633" sldId="273"/>
            <ac:spMk id="3" creationId="{4636EAE4-4D09-4434-8CDE-95FB4600EA67}"/>
          </ac:spMkLst>
        </pc:spChg>
      </pc:sldChg>
      <pc:sldChg chg="addSp modSp new mod">
        <pc:chgData name="Moses Ngari" userId="e5e49f3a-dcb5-424b-b3d9-8c2d6030ca64" providerId="ADAL" clId="{85E48BA1-848C-4763-BC33-4A5A83617F8F}" dt="2021-03-17T13:21:49.629" v="196" actId="1076"/>
        <pc:sldMkLst>
          <pc:docMk/>
          <pc:sldMk cId="2343843685" sldId="274"/>
        </pc:sldMkLst>
        <pc:picChg chg="add mod">
          <ac:chgData name="Moses Ngari" userId="e5e49f3a-dcb5-424b-b3d9-8c2d6030ca64" providerId="ADAL" clId="{85E48BA1-848C-4763-BC33-4A5A83617F8F}" dt="2021-03-17T13:21:49.629" v="196" actId="1076"/>
          <ac:picMkLst>
            <pc:docMk/>
            <pc:sldMk cId="2343843685" sldId="274"/>
            <ac:picMk id="3" creationId="{75FC9A86-78F9-4F7D-8CBB-D3EA62585573}"/>
          </ac:picMkLst>
        </pc:picChg>
      </pc:sldChg>
      <pc:sldChg chg="modSp new mod">
        <pc:chgData name="Moses Ngari" userId="e5e49f3a-dcb5-424b-b3d9-8c2d6030ca64" providerId="ADAL" clId="{85E48BA1-848C-4763-BC33-4A5A83617F8F}" dt="2021-03-17T13:22:49.104" v="211" actId="27636"/>
        <pc:sldMkLst>
          <pc:docMk/>
          <pc:sldMk cId="2844750916" sldId="275"/>
        </pc:sldMkLst>
        <pc:spChg chg="mod">
          <ac:chgData name="Moses Ngari" userId="e5e49f3a-dcb5-424b-b3d9-8c2d6030ca64" providerId="ADAL" clId="{85E48BA1-848C-4763-BC33-4A5A83617F8F}" dt="2021-03-17T13:22:35.946" v="207" actId="14100"/>
          <ac:spMkLst>
            <pc:docMk/>
            <pc:sldMk cId="2844750916" sldId="275"/>
            <ac:spMk id="2" creationId="{67B4E957-1255-407E-A0E8-E127EF8645CA}"/>
          </ac:spMkLst>
        </pc:spChg>
        <pc:spChg chg="mod">
          <ac:chgData name="Moses Ngari" userId="e5e49f3a-dcb5-424b-b3d9-8c2d6030ca64" providerId="ADAL" clId="{85E48BA1-848C-4763-BC33-4A5A83617F8F}" dt="2021-03-17T13:22:49.104" v="211" actId="27636"/>
          <ac:spMkLst>
            <pc:docMk/>
            <pc:sldMk cId="2844750916" sldId="275"/>
            <ac:spMk id="3" creationId="{C3C3E14B-FB00-4E02-9694-18A9770CF4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616E-91B2-4615-B9A3-E06B66589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87C20-4788-41D4-AD59-EB53AF235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D5EF-1575-4018-97A8-1C763114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56B0-8339-436E-A6CA-F0E6D5F0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037C-D195-4ECF-988A-6F2FDAD1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7732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581C-F174-4493-977B-4481D7D4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C1C82-C048-4F59-98BA-70E003E4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AFED-789F-48A9-8422-E3E6D446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AA06-C9D8-43A9-8104-EA582A69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5BCAB-B954-4336-9962-7CA8A5A5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877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FABFA-5D9D-4120-B726-0C8F2548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1C07C-7FDE-4BBF-AE0D-5779B9FC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00F6-D911-463F-A6E7-0B96034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659F-BC5D-413D-98A2-5760E081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EFF2-9005-430A-90D6-A78A757C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8108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CEDF-C3AA-4087-9C3F-ABD60567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4B89-2806-4426-9142-5C37EB2E1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525D-E35C-4E55-BD39-DC4A1E88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DF532-2D6C-4B08-AB76-8774FA6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D577-B952-4E2E-920D-3CEA6250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0063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869-8526-4772-A33B-5062453C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C93C-4AB2-4ECC-B220-88989F2A1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05F5-5235-48F4-A75A-E767F7DA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E848-28B2-4AE6-8504-70147AA7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2244-3E8E-427A-9D48-1EB6C64A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831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BF5B-C912-4712-8ED5-64F7B3F6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277B-7A93-492B-A3C7-C7DE783CC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2203-C38D-4705-9189-BE5C35F4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95D6-F6B1-4988-8510-E170D7F8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4FB4F-F1BB-4A95-A1DE-93C3B4F3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B1CA-0D82-402C-A550-9AEBAFAD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651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081F-A7E3-492D-B509-666AB46D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42E96-3AE1-4484-97AB-121C9552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9E296-B624-440F-BEB2-3C68FFCB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17FCD-E53A-4083-A950-3D697EDE4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326FF-F439-4387-BF52-97D787B77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A424B-328C-484A-8A7B-AC0554DC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FDACD-DF26-4DA7-88A6-4223D6DC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AF1A7-A9AD-47B4-A706-9E52742C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2377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1BB1-C0E7-4C27-9A5A-E7CC476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124-D2C6-4DD6-8728-60EC6268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5C11E-8240-4724-9DAF-C8683F60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B4D99-9724-41E4-A8A0-1A90A7FF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1827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1B90A-56B6-4344-9E8C-331B3A32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4A51D-6DF2-4162-A051-82E1E002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EE2A-5841-4024-93B5-6231330C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1976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46B3-72A4-465F-8DB2-084FB066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3003-9F33-4458-BCC4-3F78DE47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DB02B-8284-414E-BC5D-1532928F7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9F24C-B36C-4546-A929-7627ED51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FE3E-DEAC-4004-B046-99CD6E48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E44B-8C15-4DC9-87E9-5306B5B1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474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5EB8-2459-4C46-9FBC-4CBC2135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20320-BDE1-49B6-897D-93B87D0A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72B84-03F2-45B6-A0A2-C208886C9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C0DE-EC3C-4382-9DF3-2744AD96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71AD-4A9F-444F-98BB-95E6F41E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50F4-FACB-4086-9C57-047B6AF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8186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BD93C-81E8-4E59-876A-F4FF1033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88ED-D854-4EE7-87EA-61207A71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22B9-38E3-410E-9B51-F1EDB415B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5572-4024-46D3-966A-EDE040302BE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C379-109C-4C7D-AEED-349FACD4D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44F6-7970-4A87-9F17-AE7DEF424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5C4C-66F4-419A-A960-2DFA01E142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67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DDE-04C0-4972-9629-FDE3CF61B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KE" dirty="0"/>
              <a:t>Plotting the data &amp; assessing correlations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175B7-D11F-4A61-A86B-4834E44BD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Moses Ngari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1690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48D4-75F1-4DF6-9ADA-EB422EEC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GB" sz="4400" b="1" dirty="0">
                <a:latin typeface="+mj-lt"/>
                <a:ea typeface="+mj-ea"/>
                <a:cs typeface="+mj-cs"/>
              </a:rPr>
              <a:t>No correlation</a:t>
            </a:r>
            <a:br>
              <a:rPr lang="en-GB" sz="4400" b="1" dirty="0">
                <a:latin typeface="+mj-lt"/>
                <a:ea typeface="+mj-ea"/>
                <a:cs typeface="+mj-cs"/>
              </a:rPr>
            </a:br>
            <a:r>
              <a:rPr lang="en-GB" sz="4400" b="1" dirty="0">
                <a:solidFill>
                  <a:schemeClr val="tx2"/>
                </a:solidFill>
              </a:rPr>
              <a:t>r  = 0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16BD-7DC9-4DA7-A372-2B659203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6288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9739B-D63A-4AFC-AB67-545B9C66C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4" y="1650273"/>
            <a:ext cx="6746875" cy="446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30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398-8CD2-423E-BC26-0C61E81D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65100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GB" sz="4400" b="1" dirty="0">
                <a:latin typeface="+mj-lt"/>
                <a:ea typeface="+mj-ea"/>
                <a:cs typeface="+mj-cs"/>
              </a:rPr>
              <a:t>No correlation </a:t>
            </a:r>
            <a:br>
              <a:rPr lang="en-GB" sz="4400" b="1" dirty="0">
                <a:latin typeface="+mj-lt"/>
                <a:ea typeface="+mj-ea"/>
                <a:cs typeface="+mj-cs"/>
              </a:rPr>
            </a:br>
            <a:r>
              <a:rPr lang="en-GB" sz="4400" b="1" dirty="0">
                <a:solidFill>
                  <a:schemeClr val="tx2"/>
                </a:solidFill>
              </a:rPr>
              <a:t>r = 0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FD8C-D908-4A78-A73A-4626C8E6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45FEE-D791-4A65-9952-105D9256F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2" y="1910662"/>
            <a:ext cx="5300486" cy="420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7756F0D-7B30-4946-B1F7-81A90425E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2395194"/>
            <a:ext cx="4786312" cy="386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52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9A82-5EB7-47E4-8676-190194A6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4"/>
            <a:ext cx="10515600" cy="9493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>
                <a:latin typeface="+mj-lt"/>
                <a:ea typeface="+mj-ea"/>
                <a:cs typeface="+mj-cs"/>
              </a:rPr>
              <a:t>Positive Correlation</a:t>
            </a:r>
            <a:br>
              <a:rPr lang="en-GB" sz="4400" b="1" dirty="0">
                <a:latin typeface="+mj-lt"/>
                <a:ea typeface="+mj-ea"/>
                <a:cs typeface="+mj-cs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8C62-46B8-4883-850C-51158969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2B4A2-73A9-4AE7-878B-F4D79B1CC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64" y="1921545"/>
            <a:ext cx="5062136" cy="388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986CA-F15F-46DE-96E2-4B097F48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044696"/>
            <a:ext cx="4927600" cy="407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9838721A-9B50-4687-B787-75BC33BD1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1436686"/>
            <a:ext cx="2808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KE" sz="2400" b="1" dirty="0">
                <a:solidFill>
                  <a:schemeClr val="tx2"/>
                </a:solidFill>
                <a:latin typeface="Arial" panose="020B0604020202020204" pitchFamily="34" charset="0"/>
              </a:rPr>
              <a:t>0 &lt; r &lt; 1   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E028978B-015E-4816-8D3C-EB9006A9A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369" y="1317625"/>
            <a:ext cx="1512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KE" sz="2400" b="1" dirty="0">
                <a:solidFill>
                  <a:schemeClr val="tx2"/>
                </a:solidFill>
                <a:latin typeface="Arial" panose="020B0604020202020204" pitchFamily="34" charset="0"/>
              </a:rPr>
              <a:t>r = 1      </a:t>
            </a:r>
          </a:p>
        </p:txBody>
      </p:sp>
    </p:spTree>
    <p:extLst>
      <p:ext uri="{BB962C8B-B14F-4D97-AF65-F5344CB8AC3E}">
        <p14:creationId xmlns:p14="http://schemas.microsoft.com/office/powerpoint/2010/main" val="269679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B026-34B0-40BC-B832-D146A14A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algn="ctr"/>
            <a:r>
              <a:rPr lang="en-GB" sz="4400" b="1" dirty="0">
                <a:latin typeface="+mj-lt"/>
                <a:ea typeface="+mj-ea"/>
                <a:cs typeface="+mj-cs"/>
              </a:rPr>
              <a:t>Negative Correlation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E773-8D18-45AF-AEB6-1CE8F4A7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55845FE-0A47-4184-9B3F-EDE27B6B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2" y="2133600"/>
            <a:ext cx="4395101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0EE7B9A-0BD8-4393-BC88-916A4986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389187"/>
            <a:ext cx="4537075" cy="34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0D19ED71-14C9-4D12-8FEB-4FA0CE2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1597025"/>
            <a:ext cx="2736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KE" sz="2400" b="1" dirty="0">
                <a:solidFill>
                  <a:schemeClr val="tx2"/>
                </a:solidFill>
                <a:latin typeface="Arial" panose="020B0604020202020204" pitchFamily="34" charset="0"/>
              </a:rPr>
              <a:t>-1 &lt; r &lt; 0    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41B6FA92-9CA3-495C-B861-FCC7B633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1597025"/>
            <a:ext cx="2374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KE" sz="2400" b="1">
                <a:solidFill>
                  <a:schemeClr val="tx2"/>
                </a:solidFill>
                <a:latin typeface="Arial" panose="020B0604020202020204" pitchFamily="34" charset="0"/>
              </a:rPr>
              <a:t>r = -1</a:t>
            </a:r>
          </a:p>
        </p:txBody>
      </p:sp>
    </p:spTree>
    <p:extLst>
      <p:ext uri="{BB962C8B-B14F-4D97-AF65-F5344CB8AC3E}">
        <p14:creationId xmlns:p14="http://schemas.microsoft.com/office/powerpoint/2010/main" val="199796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8A7F-5B7F-437C-BABF-AE07D66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36525"/>
            <a:ext cx="10515600" cy="1025525"/>
          </a:xfrm>
        </p:spPr>
        <p:txBody>
          <a:bodyPr/>
          <a:lstStyle/>
          <a:p>
            <a:pPr algn="ctr"/>
            <a:r>
              <a:rPr lang="en-GB" dirty="0"/>
              <a:t>Example in 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6C88-1F0E-4647-BCD5-C7A17F8E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"babies.csv“</a:t>
            </a:r>
          </a:p>
          <a:p>
            <a:endParaRPr lang="en-GB" dirty="0"/>
          </a:p>
          <a:p>
            <a:r>
              <a:rPr lang="en-GB" dirty="0"/>
              <a:t>What is the correlation between </a:t>
            </a:r>
            <a:r>
              <a:rPr lang="en-GB" dirty="0" err="1"/>
              <a:t>gestwks</a:t>
            </a:r>
            <a:r>
              <a:rPr lang="en-GB" dirty="0"/>
              <a:t>, </a:t>
            </a:r>
            <a:r>
              <a:rPr lang="en-GB" dirty="0" err="1"/>
              <a:t>bweight</a:t>
            </a:r>
            <a:r>
              <a:rPr lang="en-GB" dirty="0"/>
              <a:t>?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7254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8A7F-5B7F-437C-BABF-AE07D66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36525"/>
            <a:ext cx="10515600" cy="1025525"/>
          </a:xfrm>
        </p:spPr>
        <p:txBody>
          <a:bodyPr/>
          <a:lstStyle/>
          <a:p>
            <a:pPr algn="ctr"/>
            <a:r>
              <a:rPr lang="en-GB" dirty="0"/>
              <a:t>Example in 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6C88-1F0E-4647-BCD5-C7A17F8E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"babies.csv“</a:t>
            </a:r>
          </a:p>
          <a:p>
            <a:endParaRPr lang="en-GB" dirty="0"/>
          </a:p>
          <a:p>
            <a:r>
              <a:rPr lang="en-GB" dirty="0"/>
              <a:t>What is the correlation between </a:t>
            </a:r>
            <a:r>
              <a:rPr lang="en-GB" dirty="0" err="1"/>
              <a:t>gestwks</a:t>
            </a:r>
            <a:r>
              <a:rPr lang="en-GB" dirty="0"/>
              <a:t>, </a:t>
            </a:r>
            <a:r>
              <a:rPr lang="en-GB" dirty="0" err="1"/>
              <a:t>bweight</a:t>
            </a:r>
            <a:r>
              <a:rPr lang="en-GB" dirty="0"/>
              <a:t>?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4FA4E-23B9-496C-BE2C-E6AA0ADF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7" y="4094480"/>
            <a:ext cx="792099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2C3DC-1ABE-4AA1-9D20-78E23997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7" y="1097280"/>
            <a:ext cx="10986578" cy="40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4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576D-79BF-4252-86A1-88C36B4A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Practical: Correlations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EAE4-4D09-4434-8CDE-95FB4600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"babies.csv“</a:t>
            </a:r>
          </a:p>
          <a:p>
            <a:endParaRPr lang="en-GB" dirty="0"/>
          </a:p>
          <a:p>
            <a:r>
              <a:rPr lang="en-GB" dirty="0"/>
              <a:t>What is the correlation between </a:t>
            </a:r>
            <a:r>
              <a:rPr lang="en-GB" dirty="0" err="1"/>
              <a:t>matage</a:t>
            </a:r>
            <a:r>
              <a:rPr lang="en-GB" dirty="0"/>
              <a:t>, </a:t>
            </a:r>
            <a:r>
              <a:rPr lang="en-GB" dirty="0" err="1"/>
              <a:t>bweight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Was the correlation significant?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9257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C9A86-78F9-4F7D-8CBB-D3EA6258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9" y="1017761"/>
            <a:ext cx="10882631" cy="41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4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E957-1255-407E-A0E8-E127EF86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996950"/>
          </a:xfrm>
        </p:spPr>
        <p:txBody>
          <a:bodyPr/>
          <a:lstStyle/>
          <a:p>
            <a:pPr algn="ctr"/>
            <a:r>
              <a:rPr lang="en-GB" dirty="0"/>
              <a:t>Summary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E14B-FB00-4E02-9694-18A9770C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altLang="en-KE" sz="2400" dirty="0">
                <a:latin typeface="Arial" panose="020B0604020202020204" pitchFamily="34" charset="0"/>
              </a:rPr>
              <a:t>Assume when using r: </a:t>
            </a:r>
          </a:p>
          <a:p>
            <a:pPr lvl="1" algn="l" eaLnBrk="1" hangingPunct="1">
              <a:buFontTx/>
              <a:buChar char="•"/>
            </a:pPr>
            <a:r>
              <a:rPr lang="en-GB" altLang="en-KE" sz="2400" dirty="0">
                <a:latin typeface="Arial" panose="020B0604020202020204" pitchFamily="34" charset="0"/>
              </a:rPr>
              <a:t>both variables have a normal distribution</a:t>
            </a:r>
          </a:p>
          <a:p>
            <a:pPr lvl="1" algn="l" eaLnBrk="1" hangingPunct="1">
              <a:buFontTx/>
              <a:buChar char="•"/>
            </a:pPr>
            <a:r>
              <a:rPr lang="en-GB" altLang="en-KE" sz="2400" dirty="0">
                <a:latin typeface="Arial" panose="020B0604020202020204" pitchFamily="34" charset="0"/>
              </a:rPr>
              <a:t>observations are independent</a:t>
            </a:r>
          </a:p>
          <a:p>
            <a:pPr lvl="1" algn="l" eaLnBrk="1" hangingPunct="1">
              <a:buFontTx/>
              <a:buChar char="•"/>
            </a:pPr>
            <a:endParaRPr lang="en-GB" altLang="en-KE" sz="2400" dirty="0">
              <a:latin typeface="Arial" panose="020B060402020202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GB" altLang="en-KE" sz="2400" dirty="0">
                <a:latin typeface="Arial" panose="020B0604020202020204" pitchFamily="34" charset="0"/>
              </a:rPr>
              <a:t>r is quite sensitive to deviations from these assumptions</a:t>
            </a:r>
          </a:p>
          <a:p>
            <a:pPr algn="l" eaLnBrk="1" hangingPunct="1">
              <a:buFontTx/>
              <a:buChar char="•"/>
            </a:pPr>
            <a:endParaRPr lang="en-GB" altLang="en-KE" sz="2400" dirty="0">
              <a:latin typeface="Arial" panose="020B060402020202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GB" altLang="en-KE" sz="2400" dirty="0">
                <a:latin typeface="Arial" panose="020B0604020202020204" pitchFamily="34" charset="0"/>
              </a:rPr>
              <a:t>Can use Spearman rank correlation to measure and test correlation in non-normal data</a:t>
            </a:r>
          </a:p>
          <a:p>
            <a:pPr lvl="2" algn="l" eaLnBrk="1" hangingPunct="1">
              <a:buFontTx/>
              <a:buChar char="•"/>
            </a:pPr>
            <a:r>
              <a:rPr lang="en-GB" altLang="en-KE" sz="2000" dirty="0">
                <a:latin typeface="Arial" panose="020B0604020202020204" pitchFamily="34" charset="0"/>
              </a:rPr>
              <a:t>not commonly used</a:t>
            </a:r>
          </a:p>
          <a:p>
            <a:pPr lvl="2" algn="l" eaLnBrk="1" hangingPunct="1">
              <a:buFontTx/>
              <a:buChar char="•"/>
            </a:pPr>
            <a:r>
              <a:rPr lang="en-GB" altLang="en-KE" sz="2000" dirty="0">
                <a:latin typeface="Arial" panose="020B0604020202020204" pitchFamily="34" charset="0"/>
              </a:rPr>
              <a:t>only really use if data are heteroscedastic (different variability across scatter plot)</a:t>
            </a:r>
          </a:p>
          <a:p>
            <a:pPr algn="l" eaLnBrk="1" hangingPunct="1">
              <a:buFontTx/>
              <a:buChar char="•"/>
            </a:pPr>
            <a:endParaRPr lang="en-GB" altLang="en-KE" sz="2400" dirty="0">
              <a:latin typeface="Arial" panose="020B060402020202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GB" altLang="en-KE" sz="2400" dirty="0">
                <a:latin typeface="Arial" panose="020B0604020202020204" pitchFamily="34" charset="0"/>
              </a:rPr>
              <a:t>It is better to link two variables using regression and use this to measure association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4475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953E-C336-436C-B7B4-18FD1A6C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5"/>
            <a:ext cx="10515600" cy="1162845"/>
          </a:xfrm>
        </p:spPr>
        <p:txBody>
          <a:bodyPr/>
          <a:lstStyle/>
          <a:p>
            <a:pPr algn="ctr"/>
            <a:r>
              <a:rPr lang="en-GB" altLang="en-KE" sz="4400" b="1" dirty="0"/>
              <a:t>Scatter diagrams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043A-F0AD-4CB9-9D41-80D18FED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the "babies.csv“ dataset</a:t>
            </a:r>
          </a:p>
          <a:p>
            <a:r>
              <a:rPr lang="en-GB" dirty="0"/>
              <a:t>Describe the data</a:t>
            </a:r>
          </a:p>
          <a:p>
            <a:r>
              <a:rPr lang="en-GB" dirty="0"/>
              <a:t>What is N?</a:t>
            </a:r>
          </a:p>
          <a:p>
            <a:r>
              <a:rPr lang="en-GB" dirty="0"/>
              <a:t>How many variables</a:t>
            </a:r>
          </a:p>
          <a:p>
            <a:endParaRPr lang="en-GB" dirty="0"/>
          </a:p>
          <a:p>
            <a:r>
              <a:rPr lang="en-GB" dirty="0"/>
              <a:t>Plot a scatter of </a:t>
            </a:r>
            <a:r>
              <a:rPr lang="en-GB" dirty="0" err="1"/>
              <a:t>gestwks</a:t>
            </a:r>
            <a:r>
              <a:rPr lang="en-GB" dirty="0"/>
              <a:t> ~ </a:t>
            </a:r>
            <a:r>
              <a:rPr lang="en-GB" dirty="0" err="1"/>
              <a:t>bweight</a:t>
            </a:r>
            <a:r>
              <a:rPr lang="en-GB" dirty="0"/>
              <a:t>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448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FF1D8-E8ED-4281-B3DA-282C26ABD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09587"/>
            <a:ext cx="9772650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01B83C-B99D-4212-A2B8-BF10DEFB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148181"/>
            <a:ext cx="10361295" cy="220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FB426B-B62A-4BD4-99EC-0063AD9C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7" y="325121"/>
            <a:ext cx="8058540" cy="55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2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708B-C17F-4182-A1A1-BF061EAD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/>
              <a:t>Scatter plot</a:t>
            </a:r>
            <a:endParaRPr lang="en-K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31FE-82BE-4ECA-BCCB-D506B25F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Plot a scatter plot of </a:t>
            </a:r>
            <a:r>
              <a:rPr lang="en-GB" sz="4400" dirty="0" err="1"/>
              <a:t>matage</a:t>
            </a:r>
            <a:r>
              <a:rPr lang="en-GB" sz="4400" dirty="0"/>
              <a:t> vs. </a:t>
            </a:r>
            <a:r>
              <a:rPr lang="en-GB" sz="4400" dirty="0" err="1"/>
              <a:t>bweight</a:t>
            </a:r>
            <a:endParaRPr lang="en-KE" sz="4400" dirty="0"/>
          </a:p>
        </p:txBody>
      </p:sp>
    </p:spTree>
    <p:extLst>
      <p:ext uri="{BB962C8B-B14F-4D97-AF65-F5344CB8AC3E}">
        <p14:creationId xmlns:p14="http://schemas.microsoft.com/office/powerpoint/2010/main" val="240946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708B-C17F-4182-A1A1-BF061EAD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/>
              <a:t>Scatter plot</a:t>
            </a:r>
            <a:endParaRPr lang="en-K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31FE-82BE-4ECA-BCCB-D506B25F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Plot a scatter plot of </a:t>
            </a:r>
            <a:r>
              <a:rPr lang="en-GB" sz="4400" dirty="0" err="1"/>
              <a:t>matage</a:t>
            </a:r>
            <a:r>
              <a:rPr lang="en-GB" sz="4400" dirty="0"/>
              <a:t> vs. </a:t>
            </a:r>
            <a:r>
              <a:rPr lang="en-GB" sz="4400" dirty="0" err="1"/>
              <a:t>bweight</a:t>
            </a:r>
            <a:endParaRPr lang="en-KE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6C94C-586E-47C3-B342-1BAC44A4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1" y="3840481"/>
            <a:ext cx="12072199" cy="19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1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1F8F48-2BD8-4D42-9AF9-EDEBFF26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4" y="528425"/>
            <a:ext cx="8027036" cy="56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42BA-A49C-4507-BFF6-DA6BA100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65100"/>
            <a:ext cx="10515600" cy="968375"/>
          </a:xfrm>
        </p:spPr>
        <p:txBody>
          <a:bodyPr/>
          <a:lstStyle/>
          <a:p>
            <a:pPr algn="ctr"/>
            <a:r>
              <a:rPr lang="en-GB" altLang="en-KE" sz="4400" b="1" dirty="0"/>
              <a:t>Correlation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4C97-1BE8-4118-8A19-47255D48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81125"/>
            <a:ext cx="11391900" cy="5105400"/>
          </a:xfrm>
        </p:spPr>
        <p:txBody>
          <a:bodyPr/>
          <a:lstStyle/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800" dirty="0">
                <a:latin typeface="Arial" panose="020B0604020202020204" pitchFamily="34" charset="0"/>
              </a:rPr>
              <a:t>Useful in the initial examination of a data set to identify relationships which deserve further study </a:t>
            </a: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endParaRPr lang="en-GB" altLang="en-KE" sz="2800" dirty="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800" dirty="0">
                <a:latin typeface="Arial" panose="020B0604020202020204" pitchFamily="34" charset="0"/>
              </a:rPr>
              <a:t>Use a scatter plot to visualise a linear relationship </a:t>
            </a: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endParaRPr lang="en-GB" altLang="en-KE" sz="2800" dirty="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800" dirty="0">
                <a:latin typeface="Arial" panose="020B0604020202020204" pitchFamily="34" charset="0"/>
              </a:rPr>
              <a:t> Can measure correlation between 2 continuous variables using the correlation coefficient</a:t>
            </a: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endParaRPr lang="en-GB" altLang="en-KE" sz="2800" dirty="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800" dirty="0">
                <a:latin typeface="Arial" panose="020B0604020202020204" pitchFamily="34" charset="0"/>
              </a:rPr>
              <a:t> Appropriate for looking at correlation in bivariate normal data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0635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1C9D-DF66-4658-BC41-2DDBF5BD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8921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>
                <a:latin typeface="+mj-lt"/>
                <a:ea typeface="+mj-ea"/>
                <a:cs typeface="+mj-cs"/>
              </a:rPr>
              <a:t>Properties of the Pearson correlation coefficient</a:t>
            </a:r>
            <a:br>
              <a:rPr lang="en-GB" sz="4400" b="1" dirty="0">
                <a:latin typeface="+mj-lt"/>
                <a:ea typeface="+mj-ea"/>
                <a:cs typeface="+mj-cs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4D42-93EA-4B73-A6C7-C24D4D27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010150"/>
          </a:xfrm>
        </p:spPr>
        <p:txBody>
          <a:bodyPr/>
          <a:lstStyle/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400" dirty="0">
                <a:latin typeface="Arial" panose="020B0604020202020204" pitchFamily="34" charset="0"/>
              </a:rPr>
              <a:t>It always lies between –1 and 1 </a:t>
            </a: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endParaRPr lang="en-GB" altLang="en-KE" sz="2400" dirty="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endParaRPr lang="en-GB" altLang="en-KE" sz="2400" dirty="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endParaRPr lang="en-GB" altLang="en-KE" sz="2400" dirty="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400" dirty="0">
                <a:latin typeface="Arial" panose="020B0604020202020204" pitchFamily="34" charset="0"/>
              </a:rPr>
              <a:t>No correlation</a:t>
            </a:r>
          </a:p>
          <a:p>
            <a:pPr lvl="1"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200" dirty="0">
                <a:solidFill>
                  <a:schemeClr val="tx2"/>
                </a:solidFill>
                <a:latin typeface="Arial" panose="020B0604020202020204" pitchFamily="34" charset="0"/>
              </a:rPr>
              <a:t>r = 0 </a:t>
            </a:r>
          </a:p>
          <a:p>
            <a:pPr lvl="1"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200" dirty="0">
                <a:latin typeface="Arial" panose="020B0604020202020204" pitchFamily="34" charset="0"/>
              </a:rPr>
              <a:t>variables are </a:t>
            </a:r>
            <a:r>
              <a:rPr lang="en-GB" altLang="en-KE" sz="2200" u="sng" dirty="0">
                <a:latin typeface="Arial" panose="020B0604020202020204" pitchFamily="34" charset="0"/>
              </a:rPr>
              <a:t>not</a:t>
            </a:r>
            <a:r>
              <a:rPr lang="en-GB" altLang="en-KE" sz="2200" dirty="0">
                <a:latin typeface="Arial" panose="020B0604020202020204" pitchFamily="34" charset="0"/>
              </a:rPr>
              <a:t> linearly associated</a:t>
            </a:r>
          </a:p>
          <a:p>
            <a:pPr lvl="1"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200" dirty="0">
                <a:latin typeface="Arial" panose="020B0604020202020204" pitchFamily="34" charset="0"/>
              </a:rPr>
              <a:t>the more the scatter of points about the line, the closer r will be to 0</a:t>
            </a: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en-GB" altLang="en-KE" sz="2400" dirty="0">
                <a:solidFill>
                  <a:schemeClr val="tx2"/>
                </a:solidFill>
                <a:latin typeface="Arial" panose="020B0604020202020204" pitchFamily="34" charset="0"/>
              </a:rPr>
              <a:t>r = –1 or + 1</a:t>
            </a:r>
            <a:r>
              <a:rPr lang="en-GB" altLang="en-KE" sz="2400" dirty="0">
                <a:latin typeface="Arial" panose="020B0604020202020204" pitchFamily="34" charset="0"/>
              </a:rPr>
              <a:t> if the points lie perfectly on the straight line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0924-CB94-4E13-A284-85CDBF12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81" y="1715214"/>
            <a:ext cx="6169687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7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330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Plotting the data &amp; assessing correlations</vt:lpstr>
      <vt:lpstr>Scatter diagrams</vt:lpstr>
      <vt:lpstr>PowerPoint Presentation</vt:lpstr>
      <vt:lpstr>PowerPoint Presentation</vt:lpstr>
      <vt:lpstr>Scatter plot</vt:lpstr>
      <vt:lpstr>Scatter plot</vt:lpstr>
      <vt:lpstr>PowerPoint Presentation</vt:lpstr>
      <vt:lpstr>Correlation</vt:lpstr>
      <vt:lpstr>Properties of the Pearson correlation coefficient </vt:lpstr>
      <vt:lpstr>No correlation r  = 0</vt:lpstr>
      <vt:lpstr>No correlation  r = 0</vt:lpstr>
      <vt:lpstr>Positive Correlation </vt:lpstr>
      <vt:lpstr>Negative Correlation</vt:lpstr>
      <vt:lpstr>Example in R</vt:lpstr>
      <vt:lpstr>Example in R</vt:lpstr>
      <vt:lpstr>PowerPoint Presentation</vt:lpstr>
      <vt:lpstr>Practical: Correlations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the data &amp; assessing correlations</dc:title>
  <dc:creator>Moses Ngari</dc:creator>
  <cp:lastModifiedBy>Moses Ngari</cp:lastModifiedBy>
  <cp:revision>1</cp:revision>
  <dcterms:created xsi:type="dcterms:W3CDTF">2021-03-17T13:16:18Z</dcterms:created>
  <dcterms:modified xsi:type="dcterms:W3CDTF">2021-03-18T06:36:13Z</dcterms:modified>
</cp:coreProperties>
</file>