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22A-0146-4974-8FE0-108081739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6F0DB-74A6-4674-B0AF-1ADA02C96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60E9-6A9D-4813-BC15-671E9885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A141-46C0-4DF4-BE29-791C1E54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1FAC-1683-475C-AF6F-5521A766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2594-6E2E-4373-9C2C-6A4D8B66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A29B4-C518-4E82-B107-749223B6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90DB-21CA-4B11-805B-AF16EB24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C080-CFE9-4E4A-9059-528EC209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8811C-3A46-4283-A5F6-FB36400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C667C-D8E0-42EB-A66F-962082269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968AD-21A5-4D76-A938-15870FA7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7324-A48B-4AD4-9255-6BE2F9F3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D25B-5EAC-4DA2-93D1-74FE0F56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CFE9-7D34-42B4-A8A2-F5F9D248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1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54CA-8094-4A19-9F0C-EDA2DC4F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5187-FC16-46B1-9B08-9FFEF608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27A7-9949-40E3-AE32-DEEE683B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3861E-8D5D-4076-B0AA-9F9E8A1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51AD-399C-4914-AABC-73828EA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65A3-FB59-4A12-B134-27E0F710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ECCD-E22F-4D67-A385-1E18A0E9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6FDA-04EB-4E96-BADA-BE8DADAC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7680-61F7-4E2B-B693-5A6CB080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B9FD-F89D-40C7-809E-33EC1942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5602-2E98-4471-A330-CCE65E71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F8B8-5D9C-4615-8E7F-B6AA5B7A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60619-ACE1-4217-96EB-1E0F0BA2B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4C0B6-9F18-4488-B367-780F232F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AA13-6B53-4FFA-B561-B94597C9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83416-A84D-485D-B472-C993BC8D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2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C728-AD67-4420-92DC-54C58BFD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717D7-0CB5-4D17-9314-A8BC4AC0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37055-8119-4931-A721-C5949C0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0F0F-77E4-48C1-BBFC-1FBC18501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4A28A-06B9-451B-9D72-7F162109B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86D48-5E71-4E73-B844-5246E1C1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AEBBB-DE5C-4387-9B5F-7398FE19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A61D2-8C1D-46DF-82FD-05DB0D4D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2EDD-5630-4168-98FD-CDF45A07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67DE-77D5-44F1-8E2E-F50F88EC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2D464-5C22-4649-BAEA-40D1F636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ACC6-2726-4477-A423-2417F364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9DB1A-EB80-4FFC-800E-1B1EC657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DA47-E606-4A76-9E18-222CE06E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D2B21-CEBD-40F1-8794-79E37335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6F5F-964E-4E4D-9A5B-4D14ADA7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6948-78EB-44D2-BB8B-90BC9E45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A68C7-3E12-40DA-A97E-2A57D7E38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9BB3-F9EB-47D5-84DF-503C873F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B325-A57A-49D5-9360-6BEC82E9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6A0-235F-4C6C-93BB-E3EF9CD3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A5C2-6228-4BDE-AC54-E13CACF7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F1982-1214-425A-8547-2D40EFEA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40AD9-4EB2-4FFB-8926-827587C9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62289-C54A-48C4-9577-06383179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2818-AC5D-4B40-BFB6-DB5CBE73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64B7E-D7CF-4F62-BAD1-0840609A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255C3-92FA-4CD9-9725-D4D30238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20C1C-72F8-415A-BCF8-1AAA94D3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A010-3973-4F30-AD3A-B3FEACAA9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BF35-1161-4812-9AAF-A94D60E04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777C-F14B-4B69-BE7C-EC2D3A685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bKG6V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618D-3319-4357-B554-3F3006745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Download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D1F88-50EF-4A8C-A796-879B0A997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https://bit.ly/3bKG6VW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Download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Notes</dc:title>
  <dc:creator>Kennedy Mwai</dc:creator>
  <cp:lastModifiedBy>Kennedy Mwai</cp:lastModifiedBy>
  <cp:revision>2</cp:revision>
  <dcterms:created xsi:type="dcterms:W3CDTF">2021-03-15T09:32:32Z</dcterms:created>
  <dcterms:modified xsi:type="dcterms:W3CDTF">2021-03-15T09:33:04Z</dcterms:modified>
</cp:coreProperties>
</file>