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54"/>
  </p:notesMasterIdLst>
  <p:handoutMasterIdLst>
    <p:handoutMasterId r:id="rId55"/>
  </p:handoutMasterIdLst>
  <p:sldIdLst>
    <p:sldId id="375" r:id="rId6"/>
    <p:sldId id="370" r:id="rId7"/>
    <p:sldId id="443" r:id="rId8"/>
    <p:sldId id="431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379" r:id="rId17"/>
    <p:sldId id="442" r:id="rId18"/>
    <p:sldId id="439" r:id="rId19"/>
    <p:sldId id="440" r:id="rId20"/>
    <p:sldId id="441" r:id="rId21"/>
    <p:sldId id="407" r:id="rId22"/>
    <p:sldId id="434" r:id="rId23"/>
    <p:sldId id="435" r:id="rId24"/>
    <p:sldId id="258" r:id="rId25"/>
    <p:sldId id="436" r:id="rId26"/>
    <p:sldId id="437" r:id="rId27"/>
    <p:sldId id="384" r:id="rId28"/>
    <p:sldId id="317" r:id="rId29"/>
    <p:sldId id="363" r:id="rId30"/>
    <p:sldId id="364" r:id="rId31"/>
    <p:sldId id="365" r:id="rId32"/>
    <p:sldId id="414" r:id="rId33"/>
    <p:sldId id="429" r:id="rId34"/>
    <p:sldId id="380" r:id="rId35"/>
    <p:sldId id="417" r:id="rId36"/>
    <p:sldId id="366" r:id="rId37"/>
    <p:sldId id="382" r:id="rId38"/>
    <p:sldId id="408" r:id="rId39"/>
    <p:sldId id="367" r:id="rId40"/>
    <p:sldId id="368" r:id="rId41"/>
    <p:sldId id="409" r:id="rId42"/>
    <p:sldId id="381" r:id="rId43"/>
    <p:sldId id="410" r:id="rId44"/>
    <p:sldId id="411" r:id="rId45"/>
    <p:sldId id="413" r:id="rId46"/>
    <p:sldId id="415" r:id="rId47"/>
    <p:sldId id="416" r:id="rId48"/>
    <p:sldId id="418" r:id="rId49"/>
    <p:sldId id="420" r:id="rId50"/>
    <p:sldId id="433" r:id="rId51"/>
    <p:sldId id="419" r:id="rId52"/>
    <p:sldId id="444" r:id="rId5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77273" autoAdjust="0"/>
  </p:normalViewPr>
  <p:slideViewPr>
    <p:cSldViewPr snapToGrid="0">
      <p:cViewPr varScale="1">
        <p:scale>
          <a:sx n="61" d="100"/>
          <a:sy n="61" d="100"/>
        </p:scale>
        <p:origin x="1334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lvl="1"/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is cov(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C7A93E-CE8C-4A13-833F-89E99094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0" y="2885694"/>
            <a:ext cx="2702859" cy="86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73283-52B0-4FC8-8C1D-D90532F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78" y="2390239"/>
            <a:ext cx="2894418" cy="4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310342" y="1025237"/>
            <a:ext cx="11748653" cy="573023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typically the case that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colinear features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colinear features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not invertible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features many be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 independent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label</a:t>
            </a:r>
          </a:p>
          <a:p>
            <a:pPr lvl="1"/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Noninformative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noise to model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Inverse of </a:t>
            </a: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unstable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say the solution                               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ill-posed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solve a biased approximation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This process is known as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will take up this topic in a few weeks</a:t>
            </a:r>
            <a:endParaRPr lang="en-GB" sz="24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1F85-85F9-45CB-8202-95539213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35" y="4121524"/>
            <a:ext cx="2968942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522945"/>
            <a:ext cx="1772433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Split data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74693" y="4855924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4922724"/>
            <a:ext cx="4836090" cy="9832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309452" y="3721043"/>
            <a:ext cx="76095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8" y="1774814"/>
            <a:ext cx="2474935" cy="30678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are the categories of the objects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are the know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to train the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1990s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d-2 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B7DB0CBB-1BE9-4AC2-B4BE-251B63F41B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594" y="1615858"/>
            <a:ext cx="5295771" cy="4917946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Visualize the categorical distribution as a simplex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encode 3 possible categories:           {e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category falls at the vertex of the simplex with probability,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GB" sz="2800" baseline="-25000" dirty="0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6260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459369"/>
            <a:ext cx="11525250" cy="510768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matrix,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 wish to compute a linear model to predict some labels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n x p.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the model has a vector of p coefficients or weights,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compute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 that we minimize errors, </a:t>
            </a:r>
            <a:r>
              <a:rPr lang="en-GB" sz="2800" b="1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predictive model is then:</a:t>
            </a:r>
            <a:endParaRPr lang="en-GB" sz="28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82" y="4948155"/>
            <a:ext cx="2721679" cy="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 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80" y="2055417"/>
            <a:ext cx="2249776" cy="45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08ADF-678E-4D13-9F79-3E1A13F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0" y="4049827"/>
            <a:ext cx="1630814" cy="4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25213</TotalTime>
  <Words>2469</Words>
  <Application>Microsoft Office PowerPoint</Application>
  <PresentationFormat>Widescreen</PresentationFormat>
  <Paragraphs>466</Paragraphs>
  <Slides>48</Slides>
  <Notes>42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Machine Learning and Computer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837</cp:revision>
  <cp:lastPrinted>2019-03-10T03:16:43Z</cp:lastPrinted>
  <dcterms:created xsi:type="dcterms:W3CDTF">2013-02-15T23:12:42Z</dcterms:created>
  <dcterms:modified xsi:type="dcterms:W3CDTF">2021-10-30T22:17:12Z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