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9"/>
  </p:notesMasterIdLst>
  <p:handoutMasterIdLst>
    <p:handoutMasterId r:id="rId70"/>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433" r:id="rId59"/>
    <p:sldId id="485" r:id="rId60"/>
    <p:sldId id="486" r:id="rId61"/>
    <p:sldId id="487" r:id="rId62"/>
    <p:sldId id="488" r:id="rId63"/>
    <p:sldId id="489" r:id="rId64"/>
    <p:sldId id="490" r:id="rId65"/>
    <p:sldId id="491" r:id="rId66"/>
    <p:sldId id="492" r:id="rId67"/>
    <p:sldId id="482" r:id="rId6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2" d="100"/>
          <a:sy n="82" d="100"/>
        </p:scale>
        <p:origin x="62" y="7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 Type="http://schemas.openxmlformats.org/officeDocument/2006/relationships/slide" Target="slides/slide3.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12/2/2022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12/2/2022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12/2/2022</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optimal to reduce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endParaRPr lang="en-GB" sz="20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18140</TotalTime>
  <Words>2562</Words>
  <Application>Microsoft Office PowerPoint</Application>
  <PresentationFormat>Widescreen</PresentationFormat>
  <Paragraphs>505</Paragraphs>
  <Slides>64</Slides>
  <Notes>49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Arial</vt:lpstr>
      <vt:lpstr>Calibri</vt:lpstr>
      <vt:lpstr>Cambria Math</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PowerPoint Presentation</vt:lpstr>
      <vt:lpstr>Transfer Learning</vt:lpstr>
      <vt:lpstr>Transfer Learning</vt:lpstr>
      <vt:lpstr>PowerPoint Presentation</vt:lpstr>
      <vt:lpstr>PowerPoint Presentation</vt:lpstr>
      <vt:lpstr>PowerPoint Presentation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650</cp:revision>
  <cp:lastPrinted>2019-03-15T21:07:42Z</cp:lastPrinted>
  <dcterms:created xsi:type="dcterms:W3CDTF">2013-02-15T23:12:42Z</dcterms:created>
  <dcterms:modified xsi:type="dcterms:W3CDTF">2022-12-03T00:41:06Z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