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9"/>
  </p:notesMasterIdLst>
  <p:handoutMasterIdLst>
    <p:handoutMasterId r:id="rId7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5" r:id="rId60"/>
    <p:sldId id="486" r:id="rId61"/>
    <p:sldId id="487" r:id="rId62"/>
    <p:sldId id="488" r:id="rId63"/>
    <p:sldId id="489" r:id="rId64"/>
    <p:sldId id="490" r:id="rId65"/>
    <p:sldId id="491" r:id="rId66"/>
    <p:sldId id="492" r:id="rId67"/>
    <p:sldId id="482" r:id="rId6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4" d="100"/>
          <a:sy n="84" d="100"/>
        </p:scale>
        <p:origin x="252"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1/29/2023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1/29/2023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1/29/2023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a:t>
            </a:r>
            <a:r>
              <a:rPr lang="en-GB" sz="2400">
                <a:latin typeface="+mn-lt"/>
                <a:ea typeface="Segoe UI" panose="020B0502040204020203" pitchFamily="34" charset="0"/>
                <a:cs typeface="Segoe UI" panose="020B0502040204020203" pitchFamily="34" charset="0"/>
              </a:rPr>
              <a:t>by reducing the </a:t>
            </a:r>
            <a:r>
              <a:rPr lang="en-GB" sz="2400" dirty="0">
                <a:latin typeface="+mn-lt"/>
                <a:ea typeface="Segoe UI" panose="020B0502040204020203" pitchFamily="34" charset="0"/>
                <a:cs typeface="Segoe UI" panose="020B0502040204020203" pitchFamily="34" charset="0"/>
              </a:rPr>
              <a:t>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18153</TotalTime>
  <Words>2566</Words>
  <Application>Microsoft Office PowerPoint</Application>
  <PresentationFormat>Widescreen</PresentationFormat>
  <Paragraphs>505</Paragraphs>
  <Slides>64</Slides>
  <Notes>49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652</cp:revision>
  <cp:lastPrinted>2019-03-15T21:07:42Z</cp:lastPrinted>
  <dcterms:created xsi:type="dcterms:W3CDTF">2013-02-15T23:12:42Z</dcterms:created>
  <dcterms:modified xsi:type="dcterms:W3CDTF">2023-01-29T16:18:14Z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