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65"/>
  </p:notesMasterIdLst>
  <p:handoutMasterIdLst>
    <p:handoutMasterId r:id="rId6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44" r:id="rId56"/>
    <p:sldId id="289" r:id="rId57"/>
    <p:sldId id="293" r:id="rId58"/>
    <p:sldId id="448" r:id="rId59"/>
    <p:sldId id="372" r:id="rId60"/>
    <p:sldId id="373" r:id="rId61"/>
    <p:sldId id="445" r:id="rId62"/>
    <p:sldId id="449" r:id="rId63"/>
    <p:sldId id="44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4" d="100"/>
          <a:sy n="64" d="100"/>
        </p:scale>
        <p:origin x="672" y="3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12/3/2022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12/3/2022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12/3/2022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18645</TotalTime>
  <Words>2332</Words>
  <Application>Microsoft Office PowerPoint</Application>
  <PresentationFormat>Widescreen</PresentationFormat>
  <Paragraphs>454</Paragraphs>
  <Slides>59</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59</vt:i4>
      </vt:variant>
    </vt:vector>
  </HeadingPairs>
  <TitlesOfParts>
    <vt:vector size="7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534</cp:revision>
  <dcterms:created xsi:type="dcterms:W3CDTF">2013-02-15T23:12:42Z</dcterms:created>
  <dcterms:modified xsi:type="dcterms:W3CDTF">2022-12-04T02:01:33Z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