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9"/>
  </p:notesMasterIdLst>
  <p:handoutMasterIdLst>
    <p:handoutMasterId r:id="rId8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503" r:id="rId59"/>
    <p:sldId id="504" r:id="rId60"/>
    <p:sldId id="485" r:id="rId61"/>
    <p:sldId id="497" r:id="rId62"/>
    <p:sldId id="498" r:id="rId63"/>
    <p:sldId id="500" r:id="rId64"/>
    <p:sldId id="501" r:id="rId65"/>
    <p:sldId id="502" r:id="rId66"/>
    <p:sldId id="499" r:id="rId67"/>
    <p:sldId id="496" r:id="rId68"/>
    <p:sldId id="486" r:id="rId69"/>
    <p:sldId id="487" r:id="rId70"/>
    <p:sldId id="488" r:id="rId71"/>
    <p:sldId id="489" r:id="rId72"/>
    <p:sldId id="495" r:id="rId73"/>
    <p:sldId id="490" r:id="rId74"/>
    <p:sldId id="491" r:id="rId75"/>
    <p:sldId id="492" r:id="rId76"/>
    <p:sldId id="494" r:id="rId77"/>
    <p:sldId id="482" r:id="rId7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4" d="100"/>
          <a:sy n="84" d="100"/>
        </p:scale>
        <p:origin x="252"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2/25/2023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2/25/2023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58</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61</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62</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63</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66</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67</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68</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69</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71</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72</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73</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2/25/2023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59.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hyperlink" Target="https://arxiv.org/pdf/1905.11946.pdf"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image" Target="../media/image4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In CNNs convolutional operators </a:t>
            </a:r>
            <a:r>
              <a:rPr lang="en-GB" sz="2800" b="1" dirty="0">
                <a:latin typeface="Segoe UI" panose="020B0502040204020203" pitchFamily="34" charset="0"/>
                <a:ea typeface="Segoe UI" panose="020B0502040204020203" pitchFamily="34" charset="0"/>
                <a:cs typeface="Segoe UI" panose="020B0502040204020203" pitchFamily="34" charset="0"/>
              </a:rPr>
              <a:t>applied independently </a:t>
            </a:r>
            <a:r>
              <a:rPr lang="en-GB" sz="2800" dirty="0">
                <a:latin typeface="Segoe UI" panose="020B0502040204020203" pitchFamily="34" charset="0"/>
                <a:ea typeface="Segoe UI" panose="020B0502040204020203" pitchFamily="34" charset="0"/>
                <a:cs typeface="Segoe UI" panose="020B0502040204020203" pitchFamily="34" charset="0"/>
              </a:rPr>
              <a:t>to channels</a:t>
            </a:r>
          </a:p>
          <a:p>
            <a:r>
              <a:rPr lang="en-GB" sz="2800" dirty="0">
                <a:latin typeface="Segoe UI" panose="020B0502040204020203" pitchFamily="34" charset="0"/>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Segoe UI" panose="020B0502040204020203" pitchFamily="34" charset="0"/>
                <a:ea typeface="Segoe UI" panose="020B0502040204020203" pitchFamily="34" charset="0"/>
                <a:cs typeface="Segoe UI" panose="020B0502040204020203" pitchFamily="34" charset="0"/>
              </a:rPr>
              <a:t>Squeeze and expand (SE) </a:t>
            </a:r>
            <a:r>
              <a:rPr lang="en-GB" sz="2800">
                <a:latin typeface="Segoe UI" panose="020B0502040204020203" pitchFamily="34" charset="0"/>
                <a:ea typeface="Segoe UI" panose="020B0502040204020203" pitchFamily="34" charset="0"/>
                <a:cs typeface="Segoe UI" panose="020B0502040204020203" pitchFamily="34" charset="0"/>
              </a:rPr>
              <a:t>layers </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461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5468847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553695" y="4183570"/>
            <a:ext cx="2177199" cy="1692771"/>
          </a:xfrm>
          <a:prstGeom prst="rect">
            <a:avLst/>
          </a:prstGeom>
          <a:noFill/>
        </p:spPr>
        <p:txBody>
          <a:bodyPr wrap="none" rtlCol="0">
            <a:spAutoFit/>
          </a:bodyPr>
          <a:lstStyle/>
          <a:p>
            <a:r>
              <a:rPr lang="en-US" sz="2800" dirty="0"/>
              <a:t>Train Mode</a:t>
            </a:r>
          </a:p>
          <a:p>
            <a:r>
              <a:rPr lang="en-US" sz="2800" dirty="0"/>
              <a:t>From Scratch,</a:t>
            </a:r>
          </a:p>
          <a:p>
            <a:r>
              <a:rPr lang="en-US" sz="2400" dirty="0"/>
              <a:t>Expect limited </a:t>
            </a:r>
          </a:p>
          <a:p>
            <a:r>
              <a:rPr lang="en-US" sz="2400" dirty="0"/>
              <a:t>results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19309</TotalTime>
  <Words>3080</Words>
  <Application>Microsoft Office PowerPoint</Application>
  <PresentationFormat>Widescreen</PresentationFormat>
  <Paragraphs>581</Paragraphs>
  <Slides>74</Slides>
  <Notes>57</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74</vt:i4>
      </vt:variant>
    </vt:vector>
  </HeadingPairs>
  <TitlesOfParts>
    <vt:vector size="86"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693</cp:revision>
  <cp:lastPrinted>2019-03-15T21:07:42Z</cp:lastPrinted>
  <dcterms:created xsi:type="dcterms:W3CDTF">2013-02-15T23:12:42Z</dcterms:created>
  <dcterms:modified xsi:type="dcterms:W3CDTF">2023-02-25T21:31:35Z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