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0" r:id="rId3"/>
    <p:sldId id="322" r:id="rId4"/>
    <p:sldId id="438" r:id="rId5"/>
    <p:sldId id="360" r:id="rId6"/>
    <p:sldId id="33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31" r:id="rId15"/>
    <p:sldId id="328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352" r:id="rId33"/>
    <p:sldId id="349" r:id="rId34"/>
    <p:sldId id="354" r:id="rId35"/>
    <p:sldId id="353" r:id="rId36"/>
    <p:sldId id="355" r:id="rId37"/>
    <p:sldId id="356" r:id="rId38"/>
    <p:sldId id="358" r:id="rId39"/>
    <p:sldId id="36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6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3 x 3, 5 x 5, 9 x 9, etc.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regions (features)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6"/>
            <a:ext cx="11495147" cy="2532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decompose an image into frequency components using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Fourier transform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impulse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is a rapid change in a signal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of an impulse is a </a:t>
            </a:r>
            <a:r>
              <a:rPr lang="en-US" b="1" dirty="0" err="1">
                <a:ea typeface="Segoe UI" panose="020B0502040204020203" pitchFamily="34" charset="0"/>
                <a:cs typeface="Segoe UI" panose="020B0502040204020203" pitchFamily="34" charset="0"/>
              </a:rPr>
              <a:t>sinc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function –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has a broad spectrum – e.g. edge in an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4259864" y="6401017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B6F32-0F0B-4E3B-9BBC-3D845E40C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2" y="3688163"/>
            <a:ext cx="3927291" cy="275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756BF-A379-48F4-9AD4-046BD6339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00" y="3732642"/>
            <a:ext cx="3693370" cy="265348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F3FADA-773E-424C-9967-A3511127DF06}"/>
              </a:ext>
            </a:extLst>
          </p:cNvPr>
          <p:cNvSpPr/>
          <p:nvPr/>
        </p:nvSpPr>
        <p:spPr>
          <a:xfrm>
            <a:off x="4660017" y="4382990"/>
            <a:ext cx="2195537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7300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 the spectral density is the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vise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extracting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Discrete convolutional kernels have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, measured in points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moves over image,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 length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at a time, producing filtered output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is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036771"/>
            <a:ext cx="11525250" cy="1970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Consider a convolutional kernel with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3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convolved value is the weighted sum over the span of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1995</Words>
  <Application>Microsoft Office PowerPoint</Application>
  <PresentationFormat>Widescreen</PresentationFormat>
  <Paragraphs>350</Paragraphs>
  <Slides>39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130</cp:revision>
  <dcterms:created xsi:type="dcterms:W3CDTF">2021-10-09T01:58:56Z</dcterms:created>
  <dcterms:modified xsi:type="dcterms:W3CDTF">2022-01-31T02:52:20Z</dcterms:modified>
</cp:coreProperties>
</file>