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0" r:id="rId3"/>
    <p:sldId id="322" r:id="rId4"/>
    <p:sldId id="448" r:id="rId5"/>
    <p:sldId id="449" r:id="rId6"/>
    <p:sldId id="446" r:id="rId7"/>
    <p:sldId id="332" r:id="rId8"/>
    <p:sldId id="323" r:id="rId9"/>
    <p:sldId id="324" r:id="rId10"/>
    <p:sldId id="325" r:id="rId11"/>
    <p:sldId id="326" r:id="rId12"/>
    <p:sldId id="447" r:id="rId13"/>
    <p:sldId id="329" r:id="rId14"/>
    <p:sldId id="330" r:id="rId15"/>
    <p:sldId id="331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451" r:id="rId33"/>
    <p:sldId id="442" r:id="rId34"/>
    <p:sldId id="443" r:id="rId35"/>
    <p:sldId id="444" r:id="rId36"/>
    <p:sldId id="445" r:id="rId37"/>
    <p:sldId id="349" r:id="rId38"/>
    <p:sldId id="450" r:id="rId39"/>
    <p:sldId id="354" r:id="rId40"/>
    <p:sldId id="353" r:id="rId41"/>
    <p:sldId id="355" r:id="rId42"/>
    <p:sldId id="356" r:id="rId43"/>
    <p:sldId id="358" r:id="rId44"/>
    <p:sldId id="36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6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90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69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1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en.wikipedia.org/wiki/Spectral_density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odd span, 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express 1-d convolution as a weighted sum over a set of discrete kernel values: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output of the convolution operation at time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series of values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kernel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∗=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time difference of the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𝑠𝑝𝑎𝑛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odd length operator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  <a:blipFill>
                <a:blip r:embed="rId3"/>
                <a:stretch>
                  <a:fillRect l="-1111" t="-1807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</p:spTree>
    <p:extLst>
      <p:ext uri="{BB962C8B-B14F-4D97-AF65-F5344CB8AC3E}">
        <p14:creationId xmlns:p14="http://schemas.microsoft.com/office/powerpoint/2010/main" val="28528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33299"/>
                <a:ext cx="11525250" cy="21957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extend convolution to higher dimensions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we express 2-d convolution as a weighted sum over a discrete rectangular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square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of odd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convolution can be expressed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33299"/>
                <a:ext cx="11525250" cy="2195701"/>
              </a:xfrm>
              <a:blipFill>
                <a:blip r:embed="rId3"/>
                <a:stretch>
                  <a:fillRect l="-1111" t="-6094" b="-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4775886"/>
            <a:ext cx="11525250" cy="1702708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12" y="3663779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331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extend convolution to higher dimensions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18" y="3587049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larger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narrower the bandwidth of the Gaussian kernel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e.g., 3 x 3, 5 x 5, 7 x 7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local features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Fourier transform and frequency components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amplitude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1914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our purposes, we care about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≜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978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a filter is the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Illustrations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6"/>
            <a:ext cx="5696721" cy="5454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82" y="465076"/>
            <a:ext cx="5533284" cy="63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discretely sampled images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spatial index of a discrete pixel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are discrete horizontal and vertical frequencies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Appling Euler’s formula,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get: 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sz="2000" dirty="0"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sin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0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form makes the real (cos) and imaginary or phase (sin) components explicit 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  <a:blipFill>
                <a:blip r:embed="rId4"/>
                <a:stretch>
                  <a:fillRect l="-113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5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dirty="0"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spectral density is the lag-1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181096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dirty="0"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GB" dirty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en-GB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GB" dirty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en-GB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reduces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vice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3723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operations are a computationally efficient method of applying filters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Discrete convolutional kernels have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measured in points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moves over image,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 length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a time, producing filtered output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Typically stride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span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Tiled filters </a:t>
                </a:r>
                <a:r>
                  <a:rPr lang="en-US">
                    <a:ea typeface="Segoe UI" panose="020B0502040204020203" pitchFamily="34" charset="0"/>
                    <a:cs typeface="Segoe UI" panose="020B0502040204020203" pitchFamily="34" charset="0"/>
                  </a:rPr>
                  <a:t>do not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overlap, stride = span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6196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>
                    <a:ea typeface="Segoe UI" panose="020B0502040204020203" pitchFamily="34" charset="0"/>
                    <a:cs typeface="Segoe UI" panose="020B0502040204020203" pitchFamily="34" charset="0"/>
                  </a:rPr>
                  <a:t>Medical signals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Consider a convolutional kernel with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3 and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defined by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convolved value is the weighted sum over the span of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convolutional kernel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  <a:blipFill>
                <a:blip r:embed="rId3"/>
                <a:stretch>
                  <a:fillRect l="-84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Move kernel by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9293</TotalTime>
  <Words>2305</Words>
  <Application>Microsoft Office PowerPoint</Application>
  <PresentationFormat>Widescreen</PresentationFormat>
  <Paragraphs>390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184</cp:revision>
  <dcterms:created xsi:type="dcterms:W3CDTF">2021-10-09T01:58:56Z</dcterms:created>
  <dcterms:modified xsi:type="dcterms:W3CDTF">2024-01-31T01:38:15Z</dcterms:modified>
</cp:coreProperties>
</file>