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90"/>
  </p:notesMasterIdLst>
  <p:handoutMasterIdLst>
    <p:handoutMasterId r:id="rId91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83" r:id="rId33"/>
    <p:sldId id="382" r:id="rId34"/>
    <p:sldId id="383" r:id="rId35"/>
    <p:sldId id="484" r:id="rId36"/>
    <p:sldId id="384" r:id="rId37"/>
    <p:sldId id="385" r:id="rId38"/>
    <p:sldId id="387" r:id="rId39"/>
    <p:sldId id="491" r:id="rId40"/>
    <p:sldId id="388" r:id="rId41"/>
    <p:sldId id="389" r:id="rId42"/>
    <p:sldId id="345" r:id="rId43"/>
    <p:sldId id="390" r:id="rId44"/>
    <p:sldId id="485" r:id="rId45"/>
    <p:sldId id="490" r:id="rId46"/>
    <p:sldId id="325" r:id="rId47"/>
    <p:sldId id="326" r:id="rId48"/>
    <p:sldId id="327" r:id="rId49"/>
    <p:sldId id="328" r:id="rId50"/>
    <p:sldId id="355" r:id="rId51"/>
    <p:sldId id="486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87" r:id="rId60"/>
    <p:sldId id="342" r:id="rId61"/>
    <p:sldId id="330" r:id="rId62"/>
    <p:sldId id="331" r:id="rId63"/>
    <p:sldId id="488" r:id="rId64"/>
    <p:sldId id="332" r:id="rId65"/>
    <p:sldId id="333" r:id="rId66"/>
    <p:sldId id="489" r:id="rId67"/>
    <p:sldId id="334" r:id="rId68"/>
    <p:sldId id="335" r:id="rId69"/>
    <p:sldId id="336" r:id="rId70"/>
    <p:sldId id="337" r:id="rId71"/>
    <p:sldId id="361" r:id="rId72"/>
    <p:sldId id="362" r:id="rId73"/>
    <p:sldId id="338" r:id="rId74"/>
    <p:sldId id="480" r:id="rId75"/>
    <p:sldId id="329" r:id="rId76"/>
    <p:sldId id="343" r:id="rId77"/>
    <p:sldId id="344" r:id="rId78"/>
    <p:sldId id="346" r:id="rId79"/>
    <p:sldId id="347" r:id="rId80"/>
    <p:sldId id="348" r:id="rId81"/>
    <p:sldId id="349" r:id="rId82"/>
    <p:sldId id="392" r:id="rId83"/>
    <p:sldId id="393" r:id="rId84"/>
    <p:sldId id="394" r:id="rId85"/>
    <p:sldId id="395" r:id="rId86"/>
    <p:sldId id="396" r:id="rId87"/>
    <p:sldId id="397" r:id="rId88"/>
    <p:sldId id="398" r:id="rId8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>
        <p:scale>
          <a:sx n="75" d="100"/>
          <a:sy n="75" d="100"/>
        </p:scale>
        <p:origin x="24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46604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1724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1027351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</a:t>
            </a:r>
            <a:r>
              <a:rPr lang="en-GB" sz="2800" dirty="0" err="1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regualization</a:t>
            </a:r>
            <a:endParaRPr lang="en-GB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and 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p = 0.5 here are six of the possible samples: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19122</TotalTime>
  <Words>3800</Words>
  <Application>Microsoft Office PowerPoint</Application>
  <PresentationFormat>Widescreen</PresentationFormat>
  <Paragraphs>599</Paragraphs>
  <Slides>84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Batch Normalization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540</cp:revision>
  <cp:lastPrinted>2019-03-10T03:16:43Z</cp:lastPrinted>
  <dcterms:created xsi:type="dcterms:W3CDTF">2013-02-15T23:12:42Z</dcterms:created>
  <dcterms:modified xsi:type="dcterms:W3CDTF">2021-11-09T03:10:27Z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