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0"/>
  </p:notesMasterIdLst>
  <p:handoutMasterIdLst>
    <p:handoutMasterId r:id="rId61"/>
  </p:handoutMasterIdLst>
  <p:sldIdLst>
    <p:sldId id="391" r:id="rId5"/>
    <p:sldId id="479" r:id="rId6"/>
    <p:sldId id="434" r:id="rId7"/>
    <p:sldId id="320" r:id="rId8"/>
    <p:sldId id="478" r:id="rId9"/>
    <p:sldId id="444" r:id="rId10"/>
    <p:sldId id="329" r:id="rId11"/>
    <p:sldId id="330" r:id="rId12"/>
    <p:sldId id="331" r:id="rId13"/>
    <p:sldId id="328" r:id="rId14"/>
    <p:sldId id="332" r:id="rId15"/>
    <p:sldId id="333" r:id="rId16"/>
    <p:sldId id="473" r:id="rId17"/>
    <p:sldId id="334" r:id="rId18"/>
    <p:sldId id="335" r:id="rId19"/>
    <p:sldId id="336" r:id="rId20"/>
    <p:sldId id="474" r:id="rId21"/>
    <p:sldId id="337" r:id="rId22"/>
    <p:sldId id="338" r:id="rId23"/>
    <p:sldId id="347" r:id="rId24"/>
    <p:sldId id="475" r:id="rId25"/>
    <p:sldId id="477" r:id="rId26"/>
    <p:sldId id="407" r:id="rId27"/>
    <p:sldId id="408" r:id="rId28"/>
    <p:sldId id="416" r:id="rId29"/>
    <p:sldId id="417" r:id="rId30"/>
    <p:sldId id="419" r:id="rId31"/>
    <p:sldId id="422" r:id="rId32"/>
    <p:sldId id="423" r:id="rId33"/>
    <p:sldId id="424" r:id="rId34"/>
    <p:sldId id="425" r:id="rId35"/>
    <p:sldId id="426" r:id="rId36"/>
    <p:sldId id="427" r:id="rId37"/>
    <p:sldId id="428" r:id="rId38"/>
    <p:sldId id="429" r:id="rId39"/>
    <p:sldId id="476" r:id="rId40"/>
    <p:sldId id="343" r:id="rId41"/>
    <p:sldId id="366" r:id="rId42"/>
    <p:sldId id="346" r:id="rId43"/>
    <p:sldId id="480" r:id="rId44"/>
    <p:sldId id="466" r:id="rId45"/>
    <p:sldId id="462" r:id="rId46"/>
    <p:sldId id="467" r:id="rId47"/>
    <p:sldId id="468" r:id="rId48"/>
    <p:sldId id="463" r:id="rId49"/>
    <p:sldId id="472" r:id="rId50"/>
    <p:sldId id="469" r:id="rId51"/>
    <p:sldId id="470" r:id="rId52"/>
    <p:sldId id="465" r:id="rId53"/>
    <p:sldId id="471" r:id="rId54"/>
    <p:sldId id="481" r:id="rId55"/>
    <p:sldId id="345" r:id="rId56"/>
    <p:sldId id="344" r:id="rId57"/>
    <p:sldId id="433" r:id="rId58"/>
    <p:sldId id="482" r:id="rId5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p:scale>
          <a:sx n="75" d="100"/>
          <a:sy n="75" d="100"/>
        </p:scale>
        <p:origin x="305" y="19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11/9/2021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11/9/2021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29</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38</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44</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45</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50</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54</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55</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01646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11/9/2021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(1998)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356144" y="1368612"/>
                <a:ext cx="6770767"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ith</a:t>
                </a:r>
                <a:r>
                  <a:rPr lang="en-GB" sz="2800" dirty="0">
                    <a:latin typeface="Segoe UI" panose="020B0502040204020203" pitchFamily="34" charset="0"/>
                    <a:ea typeface="Segoe UI" panose="020B0502040204020203" pitchFamily="34" charset="0"/>
                    <a:cs typeface="Segoe UI" panose="020B0502040204020203" pitchFamily="34" charset="0"/>
                  </a:rPr>
                  <a:t> weight tensors, </a:t>
                </a: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oMath>
                </a14:m>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5356144" y="1368612"/>
                <a:ext cx="6770767" cy="5420332"/>
              </a:xfrm>
              <a:blipFill>
                <a:blip r:embed="rId3"/>
                <a:stretch>
                  <a:fillRect l="-1892" t="-1237" r="-1532"/>
                </a:stretch>
              </a:blipFill>
            </p:spPr>
            <p:txBody>
              <a:bodyPr/>
              <a:lstStyle/>
              <a:p>
                <a:r>
                  <a:rPr lang="en-US">
                    <a:noFill/>
                  </a:rPr>
                  <a:t> </a:t>
                </a:r>
              </a:p>
            </p:txBody>
          </p:sp>
        </mc:Fallback>
      </mc:AlternateContent>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821532"/>
            <a:ext cx="11647823" cy="76223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a:latin typeface="Segoe UI" panose="020B0502040204020203" pitchFamily="34" charset="0"/>
                <a:ea typeface="Segoe UI" panose="020B0502040204020203" pitchFamily="34" charset="0"/>
                <a:cs typeface="Segoe UI" panose="020B0502040204020203" pitchFamily="34" charset="0"/>
              </a:rPr>
              <a:t>Try learning a different function</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387" y="1583766"/>
            <a:ext cx="3216087" cy="2227026"/>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5"/>
          <a:stretch>
            <a:fillRect/>
          </a:stretch>
        </p:blipFill>
        <p:spPr>
          <a:xfrm>
            <a:off x="9016741" y="1750242"/>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6"/>
          <a:stretch>
            <a:fillRect/>
          </a:stretch>
        </p:blipFill>
        <p:spPr>
          <a:xfrm>
            <a:off x="6381170" y="2803215"/>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453" y="3980328"/>
            <a:ext cx="4923997" cy="2723341"/>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mc:Choice xmlns:a14="http://schemas.microsoft.com/office/drawing/2010/main"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379707" y="2751338"/>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6846185" y="2806536"/>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6871023" y="4225109"/>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379707" y="4082198"/>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16551</TotalTime>
  <Words>2031</Words>
  <Application>Microsoft Office PowerPoint</Application>
  <PresentationFormat>Widescreen</PresentationFormat>
  <Paragraphs>402</Paragraphs>
  <Slides>55</Slides>
  <Notes>42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637</cp:revision>
  <cp:lastPrinted>2019-03-15T21:07:42Z</cp:lastPrinted>
  <dcterms:created xsi:type="dcterms:W3CDTF">2013-02-15T23:12:42Z</dcterms:created>
  <dcterms:modified xsi:type="dcterms:W3CDTF">2021-11-10T02:02:58Z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