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0" r:id="rId3"/>
    <p:sldId id="322" r:id="rId4"/>
    <p:sldId id="438" r:id="rId5"/>
    <p:sldId id="360" r:id="rId6"/>
    <p:sldId id="448" r:id="rId7"/>
    <p:sldId id="449" r:id="rId8"/>
    <p:sldId id="446" r:id="rId9"/>
    <p:sldId id="332" r:id="rId10"/>
    <p:sldId id="323" r:id="rId11"/>
    <p:sldId id="324" r:id="rId12"/>
    <p:sldId id="325" r:id="rId13"/>
    <p:sldId id="326" r:id="rId14"/>
    <p:sldId id="447" r:id="rId15"/>
    <p:sldId id="329" r:id="rId16"/>
    <p:sldId id="330" r:id="rId17"/>
    <p:sldId id="331" r:id="rId18"/>
    <p:sldId id="328" r:id="rId19"/>
    <p:sldId id="359" r:id="rId20"/>
    <p:sldId id="439" r:id="rId21"/>
    <p:sldId id="339" r:id="rId22"/>
    <p:sldId id="340" r:id="rId23"/>
    <p:sldId id="341" r:id="rId24"/>
    <p:sldId id="342" r:id="rId25"/>
    <p:sldId id="440" r:id="rId26"/>
    <p:sldId id="343" r:id="rId27"/>
    <p:sldId id="344" r:id="rId28"/>
    <p:sldId id="346" r:id="rId29"/>
    <p:sldId id="347" r:id="rId30"/>
    <p:sldId id="357" r:id="rId31"/>
    <p:sldId id="441" r:id="rId32"/>
    <p:sldId id="351" r:id="rId33"/>
    <p:sldId id="348" r:id="rId34"/>
    <p:sldId id="350" r:id="rId35"/>
    <p:sldId id="442" r:id="rId36"/>
    <p:sldId id="443" r:id="rId37"/>
    <p:sldId id="444" r:id="rId38"/>
    <p:sldId id="445" r:id="rId39"/>
    <p:sldId id="349" r:id="rId40"/>
    <p:sldId id="354" r:id="rId41"/>
    <p:sldId id="353" r:id="rId42"/>
    <p:sldId id="355" r:id="rId43"/>
    <p:sldId id="356" r:id="rId44"/>
    <p:sldId id="358" r:id="rId45"/>
    <p:sldId id="36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decomposes a series of values into its frequency components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understand the effect of filters on an image by comparing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ma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ps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 sequence of values to a set of frequency coefficients    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coefficients are complex numbers: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power </a:t>
                </a:r>
                <a:r>
                  <a:rPr lang="en-GB">
                    <a:ea typeface="Segoe UI" panose="020B0502040204020203" pitchFamily="34" charset="0"/>
                    <a:cs typeface="Segoe UI" panose="020B0502040204020203" pitchFamily="34" charset="0"/>
                  </a:rPr>
                  <a:t>spectrum coefficients    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𝑚𝑎𝑔𝑛𝑖𝑡𝑢𝑑𝑒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Decomposition of Images by Frequency Components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2259</Words>
  <Application>Microsoft Office PowerPoint</Application>
  <PresentationFormat>Widescreen</PresentationFormat>
  <Paragraphs>391</Paragraphs>
  <Slides>45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Decomposition of Images by Frequency Components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162</cp:revision>
  <dcterms:created xsi:type="dcterms:W3CDTF">2021-10-09T01:58:56Z</dcterms:created>
  <dcterms:modified xsi:type="dcterms:W3CDTF">2023-12-18T03:56:34Z</dcterms:modified>
</cp:coreProperties>
</file>