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62"/>
  </p:notesMasterIdLst>
  <p:handoutMasterIdLst>
    <p:handoutMasterId r:id="rId63"/>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329" r:id="rId22"/>
    <p:sldId id="440" r:id="rId23"/>
    <p:sldId id="330" r:id="rId24"/>
    <p:sldId id="331" r:id="rId25"/>
    <p:sldId id="332" r:id="rId26"/>
    <p:sldId id="441" r:id="rId27"/>
    <p:sldId id="333" r:id="rId28"/>
    <p:sldId id="349" r:id="rId29"/>
    <p:sldId id="334" r:id="rId30"/>
    <p:sldId id="346" r:id="rId31"/>
    <p:sldId id="442" r:id="rId32"/>
    <p:sldId id="336" r:id="rId33"/>
    <p:sldId id="337" r:id="rId34"/>
    <p:sldId id="338" r:id="rId35"/>
    <p:sldId id="339" r:id="rId36"/>
    <p:sldId id="340" r:id="rId37"/>
    <p:sldId id="341" r:id="rId38"/>
    <p:sldId id="342" r:id="rId39"/>
    <p:sldId id="356" r:id="rId40"/>
    <p:sldId id="443" r:id="rId41"/>
    <p:sldId id="374" r:id="rId42"/>
    <p:sldId id="347" r:id="rId43"/>
    <p:sldId id="348" r:id="rId44"/>
    <p:sldId id="363" r:id="rId45"/>
    <p:sldId id="371" r:id="rId46"/>
    <p:sldId id="364" r:id="rId47"/>
    <p:sldId id="366" r:id="rId48"/>
    <p:sldId id="365" r:id="rId49"/>
    <p:sldId id="368" r:id="rId50"/>
    <p:sldId id="370" r:id="rId51"/>
    <p:sldId id="447" r:id="rId52"/>
    <p:sldId id="444" r:id="rId53"/>
    <p:sldId id="289" r:id="rId54"/>
    <p:sldId id="293" r:id="rId55"/>
    <p:sldId id="448" r:id="rId56"/>
    <p:sldId id="372" r:id="rId57"/>
    <p:sldId id="373" r:id="rId58"/>
    <p:sldId id="445" r:id="rId59"/>
    <p:sldId id="449" r:id="rId60"/>
    <p:sldId id="44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varScale="1">
        <p:scale>
          <a:sx n="61" d="100"/>
          <a:sy n="61" d="100"/>
        </p:scale>
        <p:origin x="1334" y="5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45</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50</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51</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52</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41157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11/5/2021</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11/5/2021</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55.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dirty="0">
                <a:latin typeface="Segoe UI" panose="020B0502040204020203" pitchFamily="34" charset="0"/>
                <a:cs typeface="Segoe UI" panose="020B0502040204020203" pitchFamily="34" charset="0"/>
              </a:rPr>
              <a:t>Apply </a:t>
            </a:r>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hidden units</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Can </a:t>
            </a:r>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revolutionized some 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8528029" y="1245702"/>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learn </a:t>
                </a:r>
                <a:r>
                  <a:rPr lang="en-GB" b="1" dirty="0">
                    <a:latin typeface="+mn-lt"/>
                    <a:ea typeface="Segoe UI" panose="020B0502040204020203" pitchFamily="34" charset="0"/>
                    <a:cs typeface="Segoe UI" panose="020B0502040204020203" pitchFamily="34" charset="0"/>
                  </a:rPr>
                  <a:t>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𝑤</m:t>
                    </m:r>
                  </m:oMath>
                </a14:m>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dirty="0">
                <a:latin typeface="Segoe UI" panose="020B0502040204020203" pitchFamily="34" charset="0"/>
                <a:cs typeface="Segoe UI" panose="020B0502040204020203" pitchFamily="34" charset="0"/>
              </a:rPr>
              <a:t>z = f(y)</a:t>
            </a:r>
            <a:r>
              <a:rPr lang="en-US" sz="2800" dirty="0">
                <a:latin typeface="Segoe UI" panose="020B0502040204020203" pitchFamily="34" charset="0"/>
                <a:cs typeface="Segoe UI" panose="020B0502040204020203" pitchFamily="34" charset="0"/>
              </a:rPr>
              <a:t>, where y = g(x); then </a:t>
            </a:r>
            <a:r>
              <a:rPr lang="pl-PL" sz="2800" dirty="0">
                <a:latin typeface="Segoe UI" panose="020B0502040204020203" pitchFamily="34" charset="0"/>
                <a:cs typeface="Segoe UI" panose="020B0502040204020203" pitchFamily="34" charset="0"/>
              </a:rPr>
              <a:t>z = f(g(x))</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6"/>
            <a:ext cx="11525250" cy="1146174"/>
          </a:xfrm>
        </p:spPr>
        <p:txBody>
          <a:bodyPr/>
          <a:lstStyle/>
          <a:p>
            <a:r>
              <a:rPr lang="en-US" sz="2800" dirty="0">
                <a:latin typeface="Segoe UI" panose="020B0502040204020203" pitchFamily="34" charset="0"/>
                <a:cs typeface="Segoe UI" panose="020B0502040204020203" pitchFamily="34" charset="0"/>
              </a:rPr>
              <a:t>We need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This leads to the general form of the chain rule:</a:t>
            </a:r>
          </a:p>
        </p:txBody>
      </p:sp>
      <p:pic>
        <p:nvPicPr>
          <p:cNvPr id="4" name="Picture 3">
            <a:extLst>
              <a:ext uri="{FF2B5EF4-FFF2-40B4-BE49-F238E27FC236}">
                <a16:creationId xmlns:a16="http://schemas.microsoft.com/office/drawing/2014/main" id="{D1927EE5-B0FE-42A2-89B3-8ADD4F4A90CE}"/>
              </a:ext>
            </a:extLst>
          </p:cNvPr>
          <p:cNvPicPr>
            <a:picLocks noChangeAspect="1"/>
          </p:cNvPicPr>
          <p:nvPr/>
        </p:nvPicPr>
        <p:blipFill>
          <a:blip r:embed="rId2"/>
          <a:stretch>
            <a:fillRect/>
          </a:stretch>
        </p:blipFill>
        <p:spPr>
          <a:xfrm>
            <a:off x="4930764" y="2501345"/>
            <a:ext cx="3014187" cy="1095381"/>
          </a:xfrm>
          <a:prstGeom prst="rect">
            <a:avLst/>
          </a:prstGeom>
        </p:spPr>
      </p:pic>
      <p:sp>
        <p:nvSpPr>
          <p:cNvPr id="6" name="Content Placeholder 2">
            <a:extLst>
              <a:ext uri="{FF2B5EF4-FFF2-40B4-BE49-F238E27FC236}">
                <a16:creationId xmlns:a16="http://schemas.microsoft.com/office/drawing/2014/main" id="{A930E3E7-6A91-49E5-85EE-744CABB7AAA8}"/>
              </a:ext>
            </a:extLst>
          </p:cNvPr>
          <p:cNvSpPr txBox="1">
            <a:spLocks/>
          </p:cNvSpPr>
          <p:nvPr/>
        </p:nvSpPr>
        <p:spPr>
          <a:xfrm>
            <a:off x="585457" y="3639417"/>
            <a:ext cx="11525250"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Or,</a:t>
            </a:r>
          </a:p>
        </p:txBody>
      </p:sp>
      <p:pic>
        <p:nvPicPr>
          <p:cNvPr id="5" name="Picture 4">
            <a:extLst>
              <a:ext uri="{FF2B5EF4-FFF2-40B4-BE49-F238E27FC236}">
                <a16:creationId xmlns:a16="http://schemas.microsoft.com/office/drawing/2014/main" id="{9BF9EF44-DA3E-4158-9B3F-B699E8499B6B}"/>
              </a:ext>
            </a:extLst>
          </p:cNvPr>
          <p:cNvPicPr>
            <a:picLocks noChangeAspect="1"/>
          </p:cNvPicPr>
          <p:nvPr/>
        </p:nvPicPr>
        <p:blipFill>
          <a:blip r:embed="rId3"/>
          <a:stretch>
            <a:fillRect/>
          </a:stretch>
        </p:blipFill>
        <p:spPr>
          <a:xfrm>
            <a:off x="4742882" y="3732382"/>
            <a:ext cx="3210399" cy="1030035"/>
          </a:xfrm>
          <a:prstGeom prst="rect">
            <a:avLst/>
          </a:prstGeom>
        </p:spPr>
      </p:pic>
      <p:sp>
        <p:nvSpPr>
          <p:cNvPr id="8" name="Content Placeholder 2">
            <a:extLst>
              <a:ext uri="{FF2B5EF4-FFF2-40B4-BE49-F238E27FC236}">
                <a16:creationId xmlns:a16="http://schemas.microsoft.com/office/drawing/2014/main" id="{760C480D-FE32-4147-AA2C-DCA566D89070}"/>
              </a:ext>
            </a:extLst>
          </p:cNvPr>
          <p:cNvSpPr txBox="1">
            <a:spLocks/>
          </p:cNvSpPr>
          <p:nvPr/>
        </p:nvSpPr>
        <p:spPr>
          <a:xfrm>
            <a:off x="223665" y="485538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9" name="Picture 8">
            <a:extLst>
              <a:ext uri="{FF2B5EF4-FFF2-40B4-BE49-F238E27FC236}">
                <a16:creationId xmlns:a16="http://schemas.microsoft.com/office/drawing/2014/main" id="{C23AFC58-3601-4777-A70F-61B3207ACC14}"/>
              </a:ext>
            </a:extLst>
          </p:cNvPr>
          <p:cNvPicPr>
            <a:picLocks noChangeAspect="1"/>
          </p:cNvPicPr>
          <p:nvPr/>
        </p:nvPicPr>
        <p:blipFill>
          <a:blip r:embed="rId4"/>
          <a:stretch>
            <a:fillRect/>
          </a:stretch>
        </p:blipFill>
        <p:spPr>
          <a:xfrm>
            <a:off x="1627848" y="4703043"/>
            <a:ext cx="538368" cy="1052631"/>
          </a:xfrm>
          <a:prstGeom prst="rect">
            <a:avLst/>
          </a:prstGeom>
        </p:spPr>
      </p:pic>
      <p:pic>
        <p:nvPicPr>
          <p:cNvPr id="10" name="Picture 9">
            <a:extLst>
              <a:ext uri="{FF2B5EF4-FFF2-40B4-BE49-F238E27FC236}">
                <a16:creationId xmlns:a16="http://schemas.microsoft.com/office/drawing/2014/main" id="{A6F02DFF-91D5-41C5-96E3-45696B646C7B}"/>
              </a:ext>
            </a:extLst>
          </p:cNvPr>
          <p:cNvPicPr>
            <a:picLocks noChangeAspect="1"/>
          </p:cNvPicPr>
          <p:nvPr/>
        </p:nvPicPr>
        <p:blipFill>
          <a:blip r:embed="rId5"/>
          <a:stretch>
            <a:fillRect/>
          </a:stretch>
        </p:blipFill>
        <p:spPr>
          <a:xfrm>
            <a:off x="1739519" y="5861545"/>
            <a:ext cx="853394" cy="642158"/>
          </a:xfrm>
          <a:prstGeom prst="rect">
            <a:avLst/>
          </a:prstGeom>
        </p:spPr>
      </p:pic>
      <p:sp>
        <p:nvSpPr>
          <p:cNvPr id="11" name="Content Placeholder 2">
            <a:extLst>
              <a:ext uri="{FF2B5EF4-FFF2-40B4-BE49-F238E27FC236}">
                <a16:creationId xmlns:a16="http://schemas.microsoft.com/office/drawing/2014/main" id="{6A341D19-8819-4C0A-A20E-9E08D32FD233}"/>
              </a:ext>
            </a:extLst>
          </p:cNvPr>
          <p:cNvSpPr txBox="1">
            <a:spLocks/>
          </p:cNvSpPr>
          <p:nvPr/>
        </p:nvSpPr>
        <p:spPr>
          <a:xfrm>
            <a:off x="2546943" y="586154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198264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18327</TotalTime>
  <Words>2245</Words>
  <Application>Microsoft Office PowerPoint</Application>
  <PresentationFormat>Widescreen</PresentationFormat>
  <Paragraphs>440</Paragraphs>
  <Slides>56</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56</vt:i4>
      </vt:variant>
    </vt:vector>
  </HeadingPairs>
  <TitlesOfParts>
    <vt:vector size="67"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521</cp:revision>
  <dcterms:created xsi:type="dcterms:W3CDTF">2013-02-15T23:12:42Z</dcterms:created>
  <dcterms:modified xsi:type="dcterms:W3CDTF">2021-11-05T23:33:19Z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