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0"/>
  </p:notesMasterIdLst>
  <p:handoutMasterIdLst>
    <p:handoutMasterId r:id="rId71"/>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485" r:id="rId59"/>
    <p:sldId id="486" r:id="rId60"/>
    <p:sldId id="487" r:id="rId61"/>
    <p:sldId id="488" r:id="rId62"/>
    <p:sldId id="489" r:id="rId63"/>
    <p:sldId id="495" r:id="rId64"/>
    <p:sldId id="490" r:id="rId65"/>
    <p:sldId id="491" r:id="rId66"/>
    <p:sldId id="492" r:id="rId67"/>
    <p:sldId id="494" r:id="rId68"/>
    <p:sldId id="482" r:id="rId6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77273" autoAdjust="0"/>
  </p:normalViewPr>
  <p:slideViewPr>
    <p:cSldViewPr snapToGrid="0">
      <p:cViewPr varScale="1">
        <p:scale>
          <a:sx n="84" d="100"/>
          <a:sy n="84" d="100"/>
        </p:scale>
        <p:origin x="252" y="31"/>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2/22/2023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2/22/2023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58</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p>
          <a:p>
            <a:r>
              <a:rPr lang="en-GB" sz="2400" dirty="0">
                <a:latin typeface="Segoe UI" panose="020B0502040204020203" pitchFamily="34" charset="0"/>
                <a:ea typeface="Segoe UI" panose="020B0502040204020203" pitchFamily="34" charset="0"/>
                <a:cs typeface="Segoe UI" panose="020B0502040204020203" pitchFamily="34" charset="0"/>
              </a:rPr>
              <a:t>An example of using a </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pretrained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MobileNet</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 model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Kares</a:t>
            </a:r>
            <a:r>
              <a:rPr lang="en-GB" sz="2400" dirty="0">
                <a:latin typeface="Segoe UI" panose="020B0502040204020203" pitchFamily="34" charset="0"/>
                <a:ea typeface="Segoe UI" panose="020B0502040204020203" pitchFamily="34" charset="0"/>
                <a:cs typeface="Segoe UI" panose="020B0502040204020203" pitchFamily="34" charset="0"/>
              </a:rPr>
              <a:t>, including data augmentation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18792</TotalTime>
  <Words>2772</Words>
  <Application>Microsoft Office PowerPoint</Application>
  <PresentationFormat>Widescreen</PresentationFormat>
  <Paragraphs>523</Paragraphs>
  <Slides>65</Slides>
  <Notes>50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666</cp:revision>
  <cp:lastPrinted>2019-03-15T21:07:42Z</cp:lastPrinted>
  <dcterms:created xsi:type="dcterms:W3CDTF">2013-02-15T23:12:42Z</dcterms:created>
  <dcterms:modified xsi:type="dcterms:W3CDTF">2023-02-22T22:41:57Z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