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60" r:id="rId3"/>
    <p:sldId id="322" r:id="rId4"/>
    <p:sldId id="438" r:id="rId5"/>
    <p:sldId id="360" r:id="rId6"/>
    <p:sldId id="446" r:id="rId7"/>
    <p:sldId id="332" r:id="rId8"/>
    <p:sldId id="323" r:id="rId9"/>
    <p:sldId id="324" r:id="rId10"/>
    <p:sldId id="325" r:id="rId11"/>
    <p:sldId id="326" r:id="rId12"/>
    <p:sldId id="327" r:id="rId13"/>
    <p:sldId id="329" r:id="rId14"/>
    <p:sldId id="330" r:id="rId15"/>
    <p:sldId id="331" r:id="rId16"/>
    <p:sldId id="328" r:id="rId17"/>
    <p:sldId id="359" r:id="rId18"/>
    <p:sldId id="439" r:id="rId19"/>
    <p:sldId id="339" r:id="rId20"/>
    <p:sldId id="340" r:id="rId21"/>
    <p:sldId id="341" r:id="rId22"/>
    <p:sldId id="342" r:id="rId23"/>
    <p:sldId id="440" r:id="rId24"/>
    <p:sldId id="343" r:id="rId25"/>
    <p:sldId id="344" r:id="rId26"/>
    <p:sldId id="346" r:id="rId27"/>
    <p:sldId id="347" r:id="rId28"/>
    <p:sldId id="357" r:id="rId29"/>
    <p:sldId id="441" r:id="rId30"/>
    <p:sldId id="351" r:id="rId31"/>
    <p:sldId id="348" r:id="rId32"/>
    <p:sldId id="350" r:id="rId33"/>
    <p:sldId id="444" r:id="rId34"/>
    <p:sldId id="445" r:id="rId35"/>
    <p:sldId id="442" r:id="rId36"/>
    <p:sldId id="443" r:id="rId37"/>
    <p:sldId id="349" r:id="rId38"/>
    <p:sldId id="354" r:id="rId39"/>
    <p:sldId id="353" r:id="rId40"/>
    <p:sldId id="355" r:id="rId41"/>
    <p:sldId id="356" r:id="rId42"/>
    <p:sldId id="358" r:id="rId43"/>
    <p:sldId id="36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732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2022, 2023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+1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106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express 1-d convolution as a weighted sum over a set of discrete kernel values: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4" y="3293710"/>
            <a:ext cx="11525250" cy="59382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endParaRPr lang="en-GB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90CA-3A76-459A-B1AD-E8B99616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9" y="3779555"/>
            <a:ext cx="8315325" cy="4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00CE-1D61-42BB-B12E-2BA6F0E0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90" y="4299239"/>
            <a:ext cx="3629024" cy="36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234E8-E19F-454C-BCE0-7854E98A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89" y="4869560"/>
            <a:ext cx="4006215" cy="36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56FF6-A974-4700-B882-E561EE5E9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9" y="5300053"/>
            <a:ext cx="4377690" cy="370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FBACD-3564-41DB-BD45-685BB87A2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90" y="5787771"/>
            <a:ext cx="7680960" cy="354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0683B-1BF5-4A27-8F02-5860EB912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189" y="6161391"/>
            <a:ext cx="7566662" cy="571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177F4-8986-4A4C-A26F-B137D2DCC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047" y="1845118"/>
            <a:ext cx="6592254" cy="14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3 x 3, 5 x 5, 9 x 9, etc.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regions (features)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filters is their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</a:t>
            </a:r>
            <a:r>
              <a:rPr lang="en-US" dirty="0" err="1">
                <a:hlinkClick r:id="rId5"/>
              </a:rPr>
              <a:t>Illusrations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6" y="1031756"/>
            <a:ext cx="3785906" cy="5454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83" y="843757"/>
            <a:ext cx="5197941" cy="5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 the spectral density is the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vise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Creating and enhancing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operations are a computationally efficient method of applying filters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Discrete convolutional kernels have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measured in points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moves over image, a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 length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a time, producing filtered output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Typically stride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span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Tiled filters do no overlap, stride = span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4"/>
                <a:stretch>
                  <a:fillRect l="-1111" t="-1934" r="-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61966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Consider a convolutional kernel with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span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3 and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stride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1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defined by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convolved value is the weighted sum over the span of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convolutional kernel</a:t>
                </a: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6771"/>
                <a:ext cx="11525250" cy="1970950"/>
              </a:xfrm>
              <a:blipFill>
                <a:blip r:embed="rId3"/>
                <a:stretch>
                  <a:fillRect l="-847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>
                <a:ea typeface="Segoe UI" panose="020B0502040204020203" pitchFamily="34" charset="0"/>
                <a:cs typeface="Segoe UI" panose="020B0502040204020203" pitchFamily="34" charset="0"/>
              </a:rPr>
              <a:t>Move kernel by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1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8526</TotalTime>
  <Words>2091</Words>
  <Application>Microsoft Office PowerPoint</Application>
  <PresentationFormat>Widescreen</PresentationFormat>
  <Paragraphs>371</Paragraphs>
  <Slides>43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149</cp:revision>
  <dcterms:created xsi:type="dcterms:W3CDTF">2021-10-09T01:58:56Z</dcterms:created>
  <dcterms:modified xsi:type="dcterms:W3CDTF">2023-01-31T21:35:40Z</dcterms:modified>
</cp:coreProperties>
</file>