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b="1" dirty="0"/>
                  <a:t>Optical center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is origin of coordinate system</a:t>
                </a:r>
              </a:p>
              <a:p>
                <a:r>
                  <a:rPr lang="en-US" i="1" dirty="0"/>
                  <a:t>x-y</a:t>
                </a:r>
                <a:r>
                  <a:rPr lang="en-US" dirty="0"/>
                  <a:t> </a:t>
                </a:r>
                <a:r>
                  <a:rPr lang="en-US" b="1" dirty="0"/>
                  <a:t>image plane </a:t>
                </a:r>
                <a:r>
                  <a:rPr lang="en-US" dirty="0"/>
                  <a:t>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optical center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</a:t>
                </a:r>
                <a:r>
                  <a:rPr lang="en-US" b="1" dirty="0"/>
                  <a:t>optic axis </a:t>
                </a:r>
                <a:r>
                  <a:rPr lang="en-US" dirty="0"/>
                  <a:t>measured from 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030533FE-FDDB-A942-A0D2-26C9DE5B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5" y="3987814"/>
                <a:ext cx="516750" cy="49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AFBBD-E123-23FB-1F04-D8262041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013" y="4017230"/>
                <a:ext cx="516750" cy="49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11852</TotalTime>
  <Words>2245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328</cp:revision>
  <dcterms:created xsi:type="dcterms:W3CDTF">2022-01-24T17:07:03Z</dcterms:created>
  <dcterms:modified xsi:type="dcterms:W3CDTF">2024-03-08T18:34:29Z</dcterms:modified>
</cp:coreProperties>
</file>