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00"/>
  </p:notesMasterIdLst>
  <p:handoutMasterIdLst>
    <p:handoutMasterId r:id="rId101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90" r:id="rId33"/>
    <p:sldId id="485" r:id="rId34"/>
    <p:sldId id="325" r:id="rId35"/>
    <p:sldId id="326" r:id="rId36"/>
    <p:sldId id="327" r:id="rId37"/>
    <p:sldId id="523" r:id="rId38"/>
    <p:sldId id="328" r:id="rId39"/>
    <p:sldId id="355" r:id="rId40"/>
    <p:sldId id="486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87" r:id="rId49"/>
    <p:sldId id="342" r:id="rId50"/>
    <p:sldId id="330" r:id="rId51"/>
    <p:sldId id="331" r:id="rId52"/>
    <p:sldId id="524" r:id="rId53"/>
    <p:sldId id="488" r:id="rId54"/>
    <p:sldId id="332" r:id="rId55"/>
    <p:sldId id="333" r:id="rId56"/>
    <p:sldId id="489" r:id="rId57"/>
    <p:sldId id="334" r:id="rId58"/>
    <p:sldId id="335" r:id="rId59"/>
    <p:sldId id="336" r:id="rId60"/>
    <p:sldId id="337" r:id="rId61"/>
    <p:sldId id="361" r:id="rId62"/>
    <p:sldId id="362" r:id="rId63"/>
    <p:sldId id="522" r:id="rId64"/>
    <p:sldId id="338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510" r:id="rId73"/>
    <p:sldId id="511" r:id="rId74"/>
    <p:sldId id="512" r:id="rId75"/>
    <p:sldId id="513" r:id="rId76"/>
    <p:sldId id="514" r:id="rId77"/>
    <p:sldId id="515" r:id="rId78"/>
    <p:sldId id="516" r:id="rId79"/>
    <p:sldId id="517" r:id="rId80"/>
    <p:sldId id="518" r:id="rId81"/>
    <p:sldId id="519" r:id="rId82"/>
    <p:sldId id="520" r:id="rId83"/>
    <p:sldId id="521" r:id="rId84"/>
    <p:sldId id="480" r:id="rId85"/>
    <p:sldId id="329" r:id="rId86"/>
    <p:sldId id="343" r:id="rId87"/>
    <p:sldId id="344" r:id="rId88"/>
    <p:sldId id="346" r:id="rId89"/>
    <p:sldId id="347" r:id="rId90"/>
    <p:sldId id="348" r:id="rId91"/>
    <p:sldId id="349" r:id="rId92"/>
    <p:sldId id="392" r:id="rId93"/>
    <p:sldId id="393" r:id="rId94"/>
    <p:sldId id="394" r:id="rId95"/>
    <p:sldId id="395" r:id="rId96"/>
    <p:sldId id="396" r:id="rId97"/>
    <p:sldId id="397" r:id="rId98"/>
    <p:sldId id="398" r:id="rId9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944" autoAdjust="0"/>
  </p:normalViewPr>
  <p:slideViewPr>
    <p:cSldViewPr snapToGrid="0">
      <p:cViewPr varScale="1">
        <p:scale>
          <a:sx n="79" d="100"/>
          <a:sy n="79" d="100"/>
        </p:scale>
        <p:origin x="374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2021, 2022, 2023,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minimum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 improves gradient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negative definite, so not minimum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22357</TotalTime>
  <Words>4191</Words>
  <Application>Microsoft Office PowerPoint</Application>
  <PresentationFormat>Widescreen</PresentationFormat>
  <Paragraphs>662</Paragraphs>
  <Slides>94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564</cp:revision>
  <cp:lastPrinted>2019-03-10T03:16:43Z</cp:lastPrinted>
  <dcterms:created xsi:type="dcterms:W3CDTF">2013-02-15T23:12:42Z</dcterms:created>
  <dcterms:modified xsi:type="dcterms:W3CDTF">2023-02-27T16:09:57Z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