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699" r:id="rId40"/>
    <p:sldId id="707" r:id="rId41"/>
    <p:sldId id="712" r:id="rId42"/>
    <p:sldId id="713" r:id="rId43"/>
    <p:sldId id="714" r:id="rId44"/>
    <p:sldId id="715" r:id="rId45"/>
    <p:sldId id="720" r:id="rId46"/>
    <p:sldId id="702" r:id="rId47"/>
    <p:sldId id="700" r:id="rId48"/>
    <p:sldId id="701" r:id="rId49"/>
    <p:sldId id="71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>
        <p:scale>
          <a:sx n="80" d="100"/>
          <a:sy n="80" d="100"/>
        </p:scale>
        <p:origin x="7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+mn-lt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+mn-lt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𝑟𝑜𝑤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𝑛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+mn-lt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transpose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</a:t>
                </a:r>
                <a:r>
                  <a:rPr lang="en-US" dirty="0" err="1">
                    <a:latin typeface="+mn-lt"/>
                  </a:rPr>
                  <a:t>indentity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+mn-lt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+mn-lt"/>
                        </a:rPr>
                        <m:t>𝑨</m:t>
                      </m:r>
                      <m:r>
                        <a:rPr lang="en-US" i="1">
                          <a:latin typeface="+mn-lt"/>
                        </a:rPr>
                        <m:t>=</m:t>
                      </m:r>
                      <m:r>
                        <a:rPr lang="en-US" b="1" i="1">
                          <a:latin typeface="+mn-lt"/>
                        </a:rPr>
                        <m:t>𝑨𝑰</m:t>
                      </m:r>
                      <m:r>
                        <a:rPr lang="en-US" i="1">
                          <a:latin typeface="+mn-lt"/>
                        </a:rPr>
                        <m:t>=</m:t>
                      </m:r>
                      <m:r>
                        <a:rPr lang="en-US" b="1" i="1">
                          <a:latin typeface="+mn-lt"/>
                        </a:rPr>
                        <m:t>𝑰𝑨</m:t>
                      </m:r>
                      <m:r>
                        <a:rPr lang="en-US" i="1">
                          <a:latin typeface="+mn-lt"/>
                        </a:rPr>
                        <m:t>=</m:t>
                      </m:r>
                      <m:r>
                        <a:rPr lang="en-US" b="1" i="1">
                          <a:latin typeface="+mn-lt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17980</TotalTime>
  <Words>2842</Words>
  <Application>Microsoft Office PowerPoint</Application>
  <PresentationFormat>Widescreen</PresentationFormat>
  <Paragraphs>421</Paragraphs>
  <Slides>48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820</cp:revision>
  <dcterms:created xsi:type="dcterms:W3CDTF">2020-07-25T22:15:22Z</dcterms:created>
  <dcterms:modified xsi:type="dcterms:W3CDTF">2022-01-31T20:52:22Z</dcterms:modified>
</cp:coreProperties>
</file>