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51" r:id="rId10"/>
    <p:sldId id="452" r:id="rId11"/>
    <p:sldId id="406" r:id="rId12"/>
    <p:sldId id="388" r:id="rId13"/>
    <p:sldId id="389" r:id="rId14"/>
    <p:sldId id="385" r:id="rId15"/>
    <p:sldId id="381" r:id="rId16"/>
    <p:sldId id="450" r:id="rId17"/>
    <p:sldId id="449" r:id="rId18"/>
    <p:sldId id="443" r:id="rId19"/>
    <p:sldId id="439" r:id="rId20"/>
    <p:sldId id="291" r:id="rId21"/>
    <p:sldId id="290" r:id="rId22"/>
    <p:sldId id="400" r:id="rId23"/>
    <p:sldId id="401" r:id="rId24"/>
    <p:sldId id="402" r:id="rId25"/>
    <p:sldId id="403" r:id="rId26"/>
    <p:sldId id="440" r:id="rId27"/>
    <p:sldId id="330" r:id="rId28"/>
    <p:sldId id="390" r:id="rId29"/>
    <p:sldId id="331" r:id="rId30"/>
    <p:sldId id="395" r:id="rId31"/>
    <p:sldId id="396" r:id="rId32"/>
    <p:sldId id="404" r:id="rId33"/>
    <p:sldId id="332" r:id="rId34"/>
    <p:sldId id="333" r:id="rId35"/>
    <p:sldId id="441" r:id="rId36"/>
    <p:sldId id="391" r:id="rId37"/>
    <p:sldId id="392" r:id="rId38"/>
    <p:sldId id="393" r:id="rId39"/>
    <p:sldId id="394" r:id="rId40"/>
    <p:sldId id="442" r:id="rId41"/>
    <p:sldId id="382" r:id="rId42"/>
    <p:sldId id="399" r:id="rId43"/>
    <p:sldId id="398" r:id="rId44"/>
    <p:sldId id="444" r:id="rId45"/>
    <p:sldId id="383" r:id="rId46"/>
    <p:sldId id="386" r:id="rId47"/>
    <p:sldId id="445" r:id="rId48"/>
    <p:sldId id="387" r:id="rId49"/>
    <p:sldId id="397" r:id="rId50"/>
    <p:sldId id="446" r:id="rId51"/>
    <p:sldId id="447" r:id="rId52"/>
    <p:sldId id="448" r:id="rId53"/>
    <p:sldId id="4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saleh83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Copyright 2022, 2023, </a:t>
            </a:r>
            <a:r>
              <a:rPr lang="en-US" sz="1800" dirty="0"/>
              <a:t>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Program manager at Air Liquid 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Worked previously at Oracle OCI as Principal Technical Program Manager in Physical Networking team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</a:t>
            </a:r>
            <a:r>
              <a:rPr lang="en-US"/>
              <a:t>changing algorithms </a:t>
            </a:r>
            <a:r>
              <a:rPr lang="en-US" dirty="0"/>
              <a:t>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 for some assignments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  <a:hlinkClick r:id="rId4"/>
              </a:rPr>
              <a:t>msaleh83@gmail.com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   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06714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dirty="0"/>
              <a:t>This is a fast-moving survey course 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approximately 12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enhancement, filtering, and projection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CAT, MRI, seismic </a:t>
            </a:r>
          </a:p>
          <a:p>
            <a:r>
              <a:rPr lang="en-US" dirty="0"/>
              <a:t>Multi-spectral – remote sensing, material handling, agriculture </a:t>
            </a:r>
          </a:p>
          <a:p>
            <a:r>
              <a:rPr lang="en-US" dirty="0"/>
              <a:t>Specialized – industrial and scientific imaging</a:t>
            </a:r>
          </a:p>
          <a:p>
            <a:r>
              <a:rPr lang="en-US" dirty="0"/>
              <a:t>RADAR, LIDAR – earth science, autonomous vehicles</a:t>
            </a:r>
          </a:p>
          <a:p>
            <a:r>
              <a:rPr lang="en-US" dirty="0"/>
              <a:t>Acoustic -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Digital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black to 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Ordinary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3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7304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b="1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may not be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optimized contrast locally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aliasing effects</a:t>
            </a:r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Teaching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Assistant</a:t>
            </a:r>
            <a:r>
              <a:rPr lang="en-US" sz="40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lang="en-US" sz="4000" i="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Moustafa</a:t>
            </a:r>
            <a:r>
              <a:rPr lang="en-US" sz="40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Saleh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rincipal data scientist at Oracle Cloud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Received PhD in computer science from University of Texas at San Antonio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Worked previously at Microsoft’s Advanced Threats Protection team developing ML solutions for malware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Research mainly focused on applying machine learning solutions to cyber-security challenges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2993</Words>
  <Application>Microsoft Office PowerPoint</Application>
  <PresentationFormat>Widescreen</PresentationFormat>
  <Paragraphs>546</Paragraphs>
  <Slides>53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Gill Sans MT</vt:lpstr>
      <vt:lpstr>Google Sans Text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Teaching Assistant: Moustafa Saleh </vt:lpstr>
      <vt:lpstr>Teaching Assistant: Tatyana Boland 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200</cp:revision>
  <dcterms:created xsi:type="dcterms:W3CDTF">2021-08-27T17:28:01Z</dcterms:created>
  <dcterms:modified xsi:type="dcterms:W3CDTF">2024-01-25T03:24:53Z</dcterms:modified>
</cp:coreProperties>
</file>