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375" r:id="rId5"/>
    <p:sldId id="377" r:id="rId6"/>
    <p:sldId id="425" r:id="rId7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33"/>
    <a:srgbClr val="002050"/>
    <a:srgbClr val="86C400"/>
    <a:srgbClr val="82BF36"/>
    <a:srgbClr val="7FBA00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41" autoAdjust="0"/>
    <p:restoredTop sz="94921" autoAdjust="0"/>
  </p:normalViewPr>
  <p:slideViewPr>
    <p:cSldViewPr snapToGrid="0">
      <p:cViewPr varScale="1">
        <p:scale>
          <a:sx n="79" d="100"/>
          <a:sy n="79" d="100"/>
        </p:scale>
        <p:origin x="9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12E7B4A-039C-48A2-9B2C-AF16AA3873D8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F5FCDD8-505C-48BF-B1E5-CD9B258934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22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A005A0C-54D9-45AA-87D4-C551D08DFCE1}" type="datetimeFigureOut">
              <a:rPr lang="en-US" smtClean="0"/>
              <a:t>1/8/2023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CFD207A-07DF-40AD-A916-9872E089CE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1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055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60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774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1/8/2023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66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878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.ai/posts/2020-01-13-self_supervised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am_carvin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cikit-image/skimage-tutorials/blob/main/lectures/solutions/adv3_panorama-stitching-solution.ipyn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2023,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and Transformers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903845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 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Image Stitching  </a:t>
            </a:r>
            <a:endParaRPr lang="en-US" dirty="0">
              <a:latin typeface="Segoe"/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43000"/>
            <a:ext cx="11525250" cy="542405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 goal of image stitching is to create a mosaic image from multiple original images </a:t>
            </a:r>
          </a:p>
          <a:p>
            <a:pPr marL="457200" lvl="1" indent="-45720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744538" algn="l"/>
              </a:tabLst>
            </a:pPr>
            <a:r>
              <a:rPr lang="en-US" dirty="0">
                <a:latin typeface="+mn-lt"/>
              </a:rPr>
              <a:t>Mosaic should look like one continuous image</a:t>
            </a:r>
          </a:p>
          <a:p>
            <a:pPr marL="857114" lvl="2" indent="-457200">
              <a:buClr>
                <a:srgbClr val="000000"/>
              </a:buClr>
              <a:tabLst>
                <a:tab pos="744538" algn="l"/>
              </a:tabLst>
            </a:pPr>
            <a:r>
              <a:rPr lang="en-US" dirty="0">
                <a:latin typeface="+mn-lt"/>
              </a:rPr>
              <a:t>No seams</a:t>
            </a:r>
          </a:p>
          <a:p>
            <a:pPr marL="857114" lvl="2" indent="-457200">
              <a:buClr>
                <a:srgbClr val="000000"/>
              </a:buClr>
              <a:tabLst>
                <a:tab pos="744538" algn="l"/>
              </a:tabLst>
            </a:pPr>
            <a:r>
              <a:rPr lang="en-US" dirty="0">
                <a:latin typeface="+mn-lt"/>
              </a:rPr>
              <a:t>Consistent illumination and pixel values </a:t>
            </a:r>
          </a:p>
          <a:p>
            <a:pPr marL="457200" lvl="1" indent="-45720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744538" algn="l"/>
              </a:tabLst>
            </a:pPr>
            <a:r>
              <a:rPr lang="en-US" dirty="0">
                <a:latin typeface="+mn-lt"/>
              </a:rPr>
              <a:t>Must align and blend images to create a mosaic </a:t>
            </a:r>
          </a:p>
          <a:p>
            <a:pPr marL="457200" lvl="1" indent="-457200">
              <a:buClr>
                <a:srgbClr val="000000"/>
              </a:buClr>
              <a:buFont typeface="Arial" panose="020B0604020202020204" pitchFamily="34" charset="0"/>
              <a:buChar char="•"/>
              <a:tabLst>
                <a:tab pos="744538" algn="l"/>
              </a:tabLst>
            </a:pPr>
            <a:r>
              <a:rPr lang="en-US" dirty="0">
                <a:latin typeface="+mn-lt"/>
              </a:rPr>
              <a:t>In this lesson we examine some of the basic CV image stitching algorithms </a:t>
            </a:r>
          </a:p>
          <a:p>
            <a:pPr marL="0" lvl="1" indent="0">
              <a:buClr>
                <a:srgbClr val="000000"/>
              </a:buClr>
              <a:buNone/>
              <a:tabLst>
                <a:tab pos="744538" algn="l"/>
              </a:tabLst>
            </a:pPr>
            <a:r>
              <a:rPr lang="en-GB" dirty="0">
                <a:latin typeface="+mn-lt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Blog post on self-supervised learning</a:t>
            </a:r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8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838" y="1"/>
            <a:ext cx="11741007" cy="980901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Segoe"/>
              </a:rPr>
            </a:br>
            <a:r>
              <a:rPr lang="en-US" dirty="0">
                <a:latin typeface="Segoe"/>
              </a:rPr>
              <a:t> Image Blending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C53ECBA-1403-4EB8-A257-656654FE2D31}"/>
              </a:ext>
            </a:extLst>
          </p:cNvPr>
          <p:cNvSpPr txBox="1">
            <a:spLocks/>
          </p:cNvSpPr>
          <p:nvPr/>
        </p:nvSpPr>
        <p:spPr>
          <a:xfrm>
            <a:off x="465150" y="1175657"/>
            <a:ext cx="11525250" cy="5586884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</a:rPr>
              <a:t>How can we make the transitions in the mosaic less noticeable?</a:t>
            </a:r>
          </a:p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There are several alternatives to weight blending </a:t>
            </a:r>
          </a:p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E.G., use </a:t>
            </a: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image seam carving </a:t>
            </a: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to minimize discontinuity  </a:t>
            </a: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‘Low energy’ seam is less noticeable</a:t>
            </a: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Join images along low energy seam Bs</a:t>
            </a: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Compute image energy  </a:t>
            </a: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Find minimum energy path – classic graph theory problem – heuristic solution with dynamic programming  </a:t>
            </a: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Example for image blending with Scikit Image in GitHub</a:t>
            </a:r>
            <a:endParaRPr lang="en-US" sz="2400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US" sz="24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Algorithm widely used for image resizing</a:t>
            </a:r>
          </a:p>
        </p:txBody>
      </p:sp>
    </p:spTree>
    <p:extLst>
      <p:ext uri="{BB962C8B-B14F-4D97-AF65-F5344CB8AC3E}">
        <p14:creationId xmlns:p14="http://schemas.microsoft.com/office/powerpoint/2010/main" val="2043272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1E57C78B9F604FB8BAD296D1460E2A" ma:contentTypeVersion="1" ma:contentTypeDescription="Create a new document." ma:contentTypeScope="" ma:versionID="fb382fe2362acd2155f454904f478e4d">
  <xsd:schema xmlns:xsd="http://www.w3.org/2001/XMLSchema" xmlns:xs="http://www.w3.org/2001/XMLSchema" xmlns:p="http://schemas.microsoft.com/office/2006/metadata/properties" xmlns:ns3="636b0322-90fb-440c-9cbc-22749e7231e9" targetNamespace="http://schemas.microsoft.com/office/2006/metadata/properties" ma:root="true" ma:fieldsID="b9887c63ce4710c1aeb75a5f03aecb69" ns3:_="">
    <xsd:import namespace="636b0322-90fb-440c-9cbc-22749e7231e9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6b0322-90fb-440c-9cbc-22749e7231e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025FDD9-4C58-4084-9F89-0E6ADD6FFF55}">
  <ds:schemaRefs>
    <ds:schemaRef ds:uri="http://purl.org/dc/terms/"/>
    <ds:schemaRef ds:uri="http://schemas.microsoft.com/office/2006/documentManagement/types"/>
    <ds:schemaRef ds:uri="636b0322-90fb-440c-9cbc-22749e7231e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6DB243D-F585-435F-A2EA-E3678FDD3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6b0322-90fb-440c-9cbc-22749e7231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CA13EC-1D3C-4D6F-8D1C-E8A452CFC7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33368</TotalTime>
  <Words>166</Words>
  <Application>Microsoft Office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Segoe</vt:lpstr>
      <vt:lpstr>Segoe UI</vt:lpstr>
      <vt:lpstr>Segoe UI Light</vt:lpstr>
      <vt:lpstr>1_Office Theme</vt:lpstr>
      <vt:lpstr>CSCI E-25 Computer Vision</vt:lpstr>
      <vt:lpstr>    Image Stitching  </vt:lpstr>
      <vt:lpstr>  Image Blending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Gartland</dc:creator>
  <cp:lastModifiedBy>Stephe Elston</cp:lastModifiedBy>
  <cp:revision>1039</cp:revision>
  <cp:lastPrinted>2019-03-10T03:16:43Z</cp:lastPrinted>
  <dcterms:created xsi:type="dcterms:W3CDTF">2013-02-15T23:12:42Z</dcterms:created>
  <dcterms:modified xsi:type="dcterms:W3CDTF">2023-01-08T18:02:24Z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0x010100391E57C78B9F604FB8BAD296D1460E2A</vt:lpwstr>
  </property>
  <property fmtid="{D5CDD505-2E9C-101B-9397-08002B2CF9AE}" pid="3" name="IsMyDocuments">
    <vt:bool>true</vt:bool>
  </property>
  <property fmtid="{D5CDD505-2E9C-101B-9397-08002B2CF9AE}" pid="4" name="Related Type Document">
    <vt:lpwstr/>
  </property>
  <property fmtid="{D5CDD505-2E9C-101B-9397-08002B2CF9AE}" pid="5" name="Document Tag">
    <vt:lpwstr>24;#Content Templates|bdbbc9aa-4892-4816-9e36-bf1120da60e9</vt:lpwstr>
  </property>
  <property fmtid="{D5CDD505-2E9C-101B-9397-08002B2CF9AE}" pid="6" name="TaxKeyword">
    <vt:lpwstr/>
  </property>
  <property fmtid="{D5CDD505-2E9C-101B-9397-08002B2CF9AE}" pid="7" name="DocVizPreviewMetadata_Count">
    <vt:i4>12</vt:i4>
  </property>
  <property fmtid="{D5CDD505-2E9C-101B-9397-08002B2CF9AE}" pid="8" name="DocVizPreviewMetadata_0">
    <vt:lpwstr>300x168x2</vt:lpwstr>
  </property>
</Properties>
</file>