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3" r:id="rId15"/>
    <p:sldId id="439" r:id="rId16"/>
    <p:sldId id="291" r:id="rId17"/>
    <p:sldId id="290" r:id="rId18"/>
    <p:sldId id="400" r:id="rId19"/>
    <p:sldId id="401" r:id="rId20"/>
    <p:sldId id="402" r:id="rId21"/>
    <p:sldId id="403" r:id="rId22"/>
    <p:sldId id="440" r:id="rId23"/>
    <p:sldId id="330" r:id="rId24"/>
    <p:sldId id="390" r:id="rId25"/>
    <p:sldId id="331" r:id="rId26"/>
    <p:sldId id="395" r:id="rId27"/>
    <p:sldId id="396" r:id="rId28"/>
    <p:sldId id="404" r:id="rId29"/>
    <p:sldId id="332" r:id="rId30"/>
    <p:sldId id="333" r:id="rId31"/>
    <p:sldId id="441" r:id="rId32"/>
    <p:sldId id="391" r:id="rId33"/>
    <p:sldId id="392" r:id="rId34"/>
    <p:sldId id="393" r:id="rId35"/>
    <p:sldId id="394" r:id="rId36"/>
    <p:sldId id="442" r:id="rId37"/>
    <p:sldId id="382" r:id="rId38"/>
    <p:sldId id="399" r:id="rId39"/>
    <p:sldId id="398" r:id="rId40"/>
    <p:sldId id="444" r:id="rId41"/>
    <p:sldId id="383" r:id="rId42"/>
    <p:sldId id="386" r:id="rId43"/>
    <p:sldId id="445" r:id="rId44"/>
    <p:sldId id="387" r:id="rId45"/>
    <p:sldId id="397" r:id="rId46"/>
    <p:sldId id="446" r:id="rId47"/>
    <p:sldId id="447" r:id="rId48"/>
    <p:sldId id="448" r:id="rId49"/>
    <p:sldId id="4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7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dev/api/skimage.color.html#skimage.color.rgb2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aspects of fundamentals     </a:t>
            </a:r>
          </a:p>
          <a:p>
            <a:pPr lvl="1"/>
            <a:r>
              <a:rPr lang="en-US" dirty="0"/>
              <a:t>Building on this foundation you can explore state of the art algorithms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of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to understand the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But, need to try many solutions and see what works best for particular situations  </a:t>
            </a:r>
          </a:p>
          <a:p>
            <a:pPr lvl="1"/>
            <a:r>
              <a:rPr lang="en-US" dirty="0"/>
              <a:t>Try many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pre-publication</a:t>
            </a:r>
            <a:endParaRPr lang="en-US" dirty="0"/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4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that allow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detection and recognition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In a digital camera a </a:t>
            </a:r>
            <a:r>
              <a:rPr lang="en-US" b="1" dirty="0"/>
              <a:t>photo-sensitive device</a:t>
            </a:r>
            <a:r>
              <a:rPr lang="en-US" dirty="0"/>
              <a:t> is placed on the 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discrete pixel in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white to black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three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Hue, Saturation and Value (HSV) 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for each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Limits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result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(veridical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spline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can vary across the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illumination,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, etc.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 data is represented</a:t>
            </a:r>
          </a:p>
          <a:p>
            <a:r>
              <a:rPr lang="en-US" dirty="0"/>
              <a:t>How digital image data is sampled and the effects of aliasing</a:t>
            </a:r>
          </a:p>
          <a:p>
            <a:r>
              <a:rPr lang="en-US" dirty="0"/>
              <a:t>Steps in basic image data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Application of Computer Vision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Holder of several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Many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2688</Words>
  <Application>Microsoft Office PowerPoint</Application>
  <PresentationFormat>Widescreen</PresentationFormat>
  <Paragraphs>511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Application of Computer Vision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163</cp:revision>
  <dcterms:created xsi:type="dcterms:W3CDTF">2021-08-27T17:28:01Z</dcterms:created>
  <dcterms:modified xsi:type="dcterms:W3CDTF">2022-12-28T18:25:51Z</dcterms:modified>
</cp:coreProperties>
</file>