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51" r:id="rId33"/>
    <p:sldId id="442" r:id="rId34"/>
    <p:sldId id="443" r:id="rId35"/>
    <p:sldId id="444" r:id="rId36"/>
    <p:sldId id="445" r:id="rId37"/>
    <p:sldId id="349" r:id="rId38"/>
    <p:sldId id="450" r:id="rId39"/>
    <p:sldId id="354" r:id="rId40"/>
    <p:sldId id="353" r:id="rId41"/>
    <p:sldId id="355" r:id="rId42"/>
    <p:sldId id="356" r:id="rId43"/>
    <p:sldId id="358" r:id="rId44"/>
    <p:sldId id="3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n.wikipedia.org/wiki/Spectral_dens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odd span,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extend convolution to higher dimensions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we express 2-d convolution as a weighted sum over a discrete rectangular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square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of odd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convolution can be expressed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  <a:blipFill>
                <a:blip r:embed="rId3"/>
                <a:stretch>
                  <a:fillRect l="-1111" t="-6094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4775886"/>
            <a:ext cx="11525250" cy="1702708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12" y="3663779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331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extend convolution to higher dimensions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18" y="3587049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narrower the bandwidth of the Gaussian kernel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amplitude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978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discretely sampled images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(sin) components explicit 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not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Medical signals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9385</TotalTime>
  <Words>2305</Words>
  <Application>Microsoft Office PowerPoint</Application>
  <PresentationFormat>Widescreen</PresentationFormat>
  <Paragraphs>390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185</cp:revision>
  <dcterms:created xsi:type="dcterms:W3CDTF">2021-10-09T01:58:56Z</dcterms:created>
  <dcterms:modified xsi:type="dcterms:W3CDTF">2024-01-31T03:09:57Z</dcterms:modified>
</cp:coreProperties>
</file>