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8feb7452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8feb7452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8feb7452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8feb7452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8feb74524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8feb74524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8feb7452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88feb7452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8feb7452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88feb7452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Proyecto: Simulador de Coherencia de memoria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309090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Grupo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David De la Hoz Aguirre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Kenichi Hayakawa Bolaños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Daniela Brenes Otárola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Oscar Méndez Granados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Proceso de Diseño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Arquitectura y Diagramas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Resultados y </a:t>
            </a:r>
            <a:r>
              <a:rPr lang="en"/>
              <a:t>análisis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roceso de diseño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9" y="1925150"/>
            <a:ext cx="2890951" cy="297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7175" y="1279775"/>
            <a:ext cx="4792225" cy="36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400" y="1426150"/>
            <a:ext cx="4071675" cy="291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075" y="1298435"/>
            <a:ext cx="3638775" cy="317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Arquitectura y Diagramas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1250" y="857500"/>
            <a:ext cx="5972750" cy="420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550" y="1915548"/>
            <a:ext cx="2885425" cy="20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y </a:t>
            </a:r>
            <a:r>
              <a:rPr lang="en"/>
              <a:t>análisis</a:t>
            </a:r>
            <a:r>
              <a:rPr lang="en"/>
              <a:t> 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850" y="2078875"/>
            <a:ext cx="38100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1931925"/>
            <a:ext cx="38100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/>
        </p:nvSpPr>
        <p:spPr>
          <a:xfrm>
            <a:off x="2437375" y="4628000"/>
            <a:ext cx="16899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MESI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6599600" y="4715875"/>
            <a:ext cx="16899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MOESI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