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EC422-7492-8241-A5BD-0BF5484C1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6502B5-069F-BE4F-8E34-5D736CA81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43768-5D0E-944B-A598-965BC4F5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C9C98-461C-504A-A76B-5707F3EC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EF993-D93E-8949-B3B8-7BBF2264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58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B497F-FF30-5148-A23F-5F529E7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802AC6-546E-0146-B19A-686671BD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7D48F-024C-5146-AE7A-6DC60E0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C959E-EBE5-1340-BDA1-62FF9FE8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C80C5A-C630-0546-BD8E-BD40CB4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D21F9C-D3CD-1F45-8103-B0A811752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89DA5C-C268-0840-8B98-6A31ABA89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5A775-F52F-8A4F-B30E-C5A77712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85D4A2-9252-8041-9F95-FC48D8DE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01BF6E-5568-544E-9A53-FACDF31B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16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C4275-05A3-0546-B57C-F75EF4B2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668CE-22DF-4F4F-8EC5-32EF80C8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7D4BB-D9E1-0641-B392-A221B6C5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90853-7FAB-9B4A-8169-F05DA937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A97BE-0853-8349-8F1A-95D0227B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25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4FC47-D293-354F-A165-7DD2B1FB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5112CE-078F-9148-B2B7-F0F172FA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BCC89-63B8-794D-B547-C709B1A9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9BDFE-4F61-954D-9630-0B6BC136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6E8718-8886-6944-B4EC-7D365FBB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7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B5D79-6AE2-7246-AE73-CB7BA6BA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164E9-F756-1141-B671-38F37B8AA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EE0334-557F-2C4D-B273-CECBFEB9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BF1F13-C2D9-CB4D-8C00-2879E2D6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2FBDF-C066-0D41-BE54-C3DC7F71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1812FA-D6C4-1C4D-AEC3-56E8C5C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75F81-0F46-D64A-87F4-237D5B38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391B7-8E1B-D14A-8051-5C02C4A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85091-C553-9E40-AD0F-F030E12C7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3BB3C0-C0C2-734D-92C7-50AF5FE4C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4AC063-9616-FA4B-8161-FE05FFE8B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0FA7B0-A9C3-A34A-B03B-69B81DD1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795C84-7643-4C45-9B21-5655A95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D991BA-C633-AC46-9B58-21CB8A71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6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A8C9F-5CB3-3648-94AB-2692A342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CA0249-EAB4-4B4B-8110-3C4181ED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128C58-2076-D74F-9199-095C655E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D6600E-5DA9-1A49-A6FA-6906416D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85BABE-F3CC-024E-975A-8B4D73F2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1A2407-447F-6D40-B1B2-0E7908A5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97C748-4809-5D42-9771-39D3F5EA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64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E377C-7772-A84C-9819-A6EDDB3D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F939A-6F45-8B4B-83F9-D8C9881C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79CA16-8444-A741-96FE-9E63CA13C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56524D-8C84-6E4E-8118-B54B72A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9EDAFC-BFBC-8E42-8FE2-F9D47BCC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C58AD-4FA9-6A41-854B-7BF4E91B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8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23996-9630-3947-96C0-F848A417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179352-6D5D-1948-9085-4E4187C4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AA85E9-15F0-7848-8235-D4F1666F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704E7E-DE65-5A46-B07E-37567F1F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2C1F9D-E8EE-6D42-BC4A-C3FB948E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94747A-EF64-9642-A663-9E074623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9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BA74B4-22A2-3942-8966-7A0DA086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AEEF71-2067-1F4D-9B8D-CBBFE8C7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11132-FA5B-D94C-8839-C9C1FECD2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656B-3CE1-F047-8FF7-E7B03B11B086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F991A-82CE-4248-A52A-3ABD4FAF7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78E06-CC5A-AF4F-BB6E-4FF6DA6DA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4B5F-28C1-CB46-A131-6E2F215560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6AD68-89A7-0241-902F-3D0D3171C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B1F99B-C0E4-8640-B7EF-C3667050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　健一郎</dc:creator>
  <cp:lastModifiedBy>金子　健一郎</cp:lastModifiedBy>
  <cp:revision>1</cp:revision>
  <dcterms:created xsi:type="dcterms:W3CDTF">2020-12-28T12:36:25Z</dcterms:created>
  <dcterms:modified xsi:type="dcterms:W3CDTF">2020-12-28T12:36:52Z</dcterms:modified>
</cp:coreProperties>
</file>