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70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2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1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70DE2-C7E6-4D67-A80F-847272DF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B4C73E-5C6E-43DC-8ED6-AC2FB608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16E6B-CFB2-4904-864C-0B79ACC7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1E537-47D6-4716-A600-875F1A64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6763-1589-4174-A036-CA475B6C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8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49C79-C172-47F1-B388-7413D9E1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E902F9-6FBD-4CAD-8E0E-91E25D2B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8098C-734B-4295-93CE-7E5FC6EF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8B2C66-30A3-448A-960E-7127A160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D825C-7635-4735-A6D9-8B737D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4D4FD1-FDC3-4D93-BF9C-669A1097B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B3261A-8B27-4365-98CE-1540E53A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FE927-8CC7-4FB8-BC98-AB865271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8C958-52EC-48B1-B890-24C1E1AA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5B3C7-8394-4E32-A6D6-52F552DD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C79725-4CB6-4E20-9F10-A5F6D478E4C3}"/>
              </a:ext>
            </a:extLst>
          </p:cNvPr>
          <p:cNvSpPr/>
          <p:nvPr userDrawn="1"/>
        </p:nvSpPr>
        <p:spPr>
          <a:xfrm>
            <a:off x="0" y="0"/>
            <a:ext cx="12192000" cy="861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512CC15-E83E-4CF9-8605-87C04FCA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-231959"/>
            <a:ext cx="1202513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373E59-9352-4BB2-876C-12CB3D1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5097AC-F270-4403-8323-C0646905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C2FCEB-82BA-437C-8E3F-FE3F176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0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30C6C-6E2C-41A1-8278-52158B4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46A2B-D90C-443D-B988-018568F1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7FEAD-A445-44E2-B495-1CC1C3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85499-9816-4814-A3F4-8B653594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0F7FD1-4491-4DB6-98C9-B37EB88A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52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49671-B639-443B-9D6B-6A1159BE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661F53-D90F-4667-A99D-445D36AA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A88A0-B11D-49FA-B8DD-96C54D0E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266D4B-937A-47BD-A888-33774723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37907-C564-459D-9F57-F91EE27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2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4A84C-95DD-4461-BF43-88B4204F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8320E-41F6-454E-A916-E6E9A46C4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3C1B30-97AA-44F4-9486-CDBDE44E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879A4-6339-488E-8890-FF393B3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B29108-A706-4E55-AC76-8414E036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A7A40C-0558-45B1-81D7-20F74A09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3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C8BD8-56FE-4987-A92C-5C22B06E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DAD2B7-8E6D-44E4-B513-679B9985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3A4E7-0BDA-4EDD-A511-ABC62B26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EE41F3-21B5-4378-AE1E-111FF4291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2DA959-C22F-4740-AC03-87EFE83F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421CC9-033D-4C54-BB57-6AEB199E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BE90AA-52C6-4582-8484-13EB93DC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A59689-F8A2-4077-BA82-2224D167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9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6F13A-28E1-48DF-BA7F-0788531B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E968A-F650-4ABF-A299-CA565D34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FD37-E6AA-48B1-A6E7-249AF4E4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0C53B-2038-4391-943B-E3EE99A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2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97BDD0-8CD2-4187-8E4F-D0615BA7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65B5C7-5FF0-40AC-BC07-673E355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D6BADD-02B6-4385-9873-C8D6095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9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035F6-5443-47D0-B32F-63B3D00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E5615-3145-4DC8-9BF5-967CF3D4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D3B525-0DB0-4FA0-8BD8-C0021200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2D8505-1052-479A-AC19-3D36EAFF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DE263-E8F2-414A-8D88-A3702C6C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A07C64-0EB6-4F09-B3E8-8CAE64F0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4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42789-C7DE-4B31-A3EB-92A1E369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FBF2C8-1F94-4DFA-8E7C-424813730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7FB422-D29D-42E9-9EB2-E3F8E6B5D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9C608-594C-4FCD-9FB6-D2CAD30D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5EB4B-2D1F-4719-9C33-6FAE421A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FAF175-75F8-4FC9-B963-728815F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A421C-077C-4969-84DA-19FBA29C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04FF0-35BC-4287-955E-E836F49C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26C66-BDF9-4EE5-9EFA-5B8C03C6F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DB16-2607-49CF-A178-5E664AB3F4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410C3-0341-43EE-B59E-A93124633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C791C-AE7D-45D3-8B15-03C6E25F9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1C4F-FE24-45EC-A703-13A42B40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2AFFD-93C4-428D-BAE5-A0A2D99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GAS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Automating Google Forms &amp; Sheets using Apps Script | by Varun ...">
            <a:extLst>
              <a:ext uri="{FF2B5EF4-FFF2-40B4-BE49-F238E27FC236}">
                <a16:creationId xmlns:a16="http://schemas.microsoft.com/office/drawing/2014/main" id="{898318C5-016E-4A7A-AA62-533096C0A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6" y="1559478"/>
            <a:ext cx="10549408" cy="43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0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07C5C-2CB8-4038-81D9-07826E01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毎日決まった時間に動かす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FE2549-972A-4BC1-86AF-53CDB5462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69" b="47493"/>
          <a:stretch/>
        </p:blipFill>
        <p:spPr>
          <a:xfrm>
            <a:off x="544248" y="1218860"/>
            <a:ext cx="6342765" cy="46719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302526-986B-405D-AA8A-1A44C9028780}"/>
              </a:ext>
            </a:extLst>
          </p:cNvPr>
          <p:cNvSpPr/>
          <p:nvPr/>
        </p:nvSpPr>
        <p:spPr>
          <a:xfrm>
            <a:off x="2486385" y="3026842"/>
            <a:ext cx="484616" cy="4285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C3BF21-8A19-49F7-B53D-E84CD9F5F0ED}"/>
              </a:ext>
            </a:extLst>
          </p:cNvPr>
          <p:cNvSpPr txBox="1"/>
          <p:nvPr/>
        </p:nvSpPr>
        <p:spPr>
          <a:xfrm>
            <a:off x="7742966" y="815696"/>
            <a:ext cx="390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highlight>
                  <a:srgbClr val="0000FF"/>
                </a:highlight>
              </a:rPr>
              <a:t>＋トリガーを追加</a:t>
            </a:r>
            <a:endParaRPr kumimoji="1" lang="en-US" altLang="ja-JP" sz="2400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6ED1073-B6C2-43F2-887E-E0702B825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6" t="14973" r="31418" b="5825"/>
          <a:stretch/>
        </p:blipFill>
        <p:spPr>
          <a:xfrm>
            <a:off x="7621958" y="1738117"/>
            <a:ext cx="4303460" cy="50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9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2C850-7878-4366-84E7-3B479AD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例２　勤怠管理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CF0D3D-DC6B-442B-9CB9-35E33B45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" r="14500" b="11022"/>
          <a:stretch/>
        </p:blipFill>
        <p:spPr>
          <a:xfrm>
            <a:off x="613904" y="879230"/>
            <a:ext cx="5565530" cy="4400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B3227C0-C472-4D4B-A007-E5B78A26B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" t="10897" r="5879"/>
          <a:stretch/>
        </p:blipFill>
        <p:spPr>
          <a:xfrm>
            <a:off x="6064380" y="245733"/>
            <a:ext cx="6195780" cy="65243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9E6C384-C763-4D80-BF87-BC5BBE375E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54" r="20286" b="35019"/>
          <a:stretch/>
        </p:blipFill>
        <p:spPr>
          <a:xfrm>
            <a:off x="1172011" y="4185139"/>
            <a:ext cx="718654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7BC93-FE77-43A5-BAED-C84EB891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勤怠管理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3CB13D-EF24-47C2-81B2-60C0D75114A2}"/>
              </a:ext>
            </a:extLst>
          </p:cNvPr>
          <p:cNvSpPr txBox="1"/>
          <p:nvPr/>
        </p:nvSpPr>
        <p:spPr>
          <a:xfrm>
            <a:off x="163974" y="3957013"/>
            <a:ext cx="11864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・適当なフォルダを作成し，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スプレッドシート</a:t>
            </a:r>
            <a:r>
              <a:rPr kumimoji="1" lang="ja-JP" altLang="en-US" sz="3600" dirty="0"/>
              <a:t>を作る</a:t>
            </a:r>
            <a:endParaRPr kumimoji="1" lang="en-US" altLang="ja-JP" sz="3600" dirty="0"/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Slack</a:t>
            </a:r>
            <a:r>
              <a:rPr kumimoji="1" lang="ja-JP" altLang="en-US" sz="3600" dirty="0"/>
              <a:t>にチャンネルを作成</a:t>
            </a:r>
            <a:endParaRPr kumimoji="1" lang="en-US" altLang="ja-JP" sz="3600" dirty="0"/>
          </a:p>
          <a:p>
            <a:r>
              <a:rPr lang="ja-JP" altLang="en-US" sz="3600" dirty="0"/>
              <a:t>・</a:t>
            </a:r>
            <a:r>
              <a:rPr lang="en-US" altLang="ja-JP" sz="3600" dirty="0"/>
              <a:t>”Incoming Webhook”</a:t>
            </a:r>
            <a:r>
              <a:rPr lang="ja-JP" altLang="en-US" sz="3600" dirty="0"/>
              <a:t>という</a:t>
            </a:r>
            <a:r>
              <a:rPr lang="en-US" altLang="ja-JP" sz="3600" dirty="0" err="1"/>
              <a:t>SlackApp</a:t>
            </a:r>
            <a:r>
              <a:rPr lang="ja-JP" altLang="en-US" sz="3600" dirty="0"/>
              <a:t>を追加</a:t>
            </a:r>
            <a:endParaRPr lang="en-US" altLang="ja-JP" sz="3600" dirty="0"/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>
                <a:solidFill>
                  <a:srgbClr val="FF0000"/>
                </a:solidFill>
              </a:rPr>
              <a:t>”Outgoing Webhook”</a:t>
            </a:r>
            <a:r>
              <a:rPr kumimoji="1" lang="ja-JP" altLang="en-US" sz="3600" dirty="0">
                <a:solidFill>
                  <a:srgbClr val="FF0000"/>
                </a:solidFill>
              </a:rPr>
              <a:t>という</a:t>
            </a:r>
            <a:r>
              <a:rPr kumimoji="1" lang="en-US" altLang="ja-JP" sz="3600" dirty="0">
                <a:solidFill>
                  <a:srgbClr val="FF0000"/>
                </a:solidFill>
              </a:rPr>
              <a:t>〃</a:t>
            </a:r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Google</a:t>
            </a:r>
            <a:r>
              <a:rPr kumimoji="1" lang="ja-JP" altLang="en-US" sz="3600" dirty="0"/>
              <a:t>カレンダーから自分のカレンダー</a:t>
            </a:r>
            <a:r>
              <a:rPr kumimoji="1" lang="en-US" altLang="ja-JP" sz="3600" dirty="0"/>
              <a:t>ID</a:t>
            </a:r>
            <a:r>
              <a:rPr kumimoji="1" lang="ja-JP" altLang="en-US" sz="3600" dirty="0"/>
              <a:t>を取得</a:t>
            </a:r>
            <a:endParaRPr kumimoji="1" lang="en-US" altLang="ja-JP" sz="3600" dirty="0"/>
          </a:p>
        </p:txBody>
      </p:sp>
      <p:pic>
        <p:nvPicPr>
          <p:cNvPr id="13" name="Picture 2" descr="Google Apps Script】『Gmailの添付CSVファイルをスプレッドシートに ...">
            <a:extLst>
              <a:ext uri="{FF2B5EF4-FFF2-40B4-BE49-F238E27FC236}">
                <a16:creationId xmlns:a16="http://schemas.microsoft.com/office/drawing/2014/main" id="{C93150DB-AB3A-4959-AC0A-B84D23D3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64" y="1475900"/>
            <a:ext cx="1343783" cy="119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lack on the App Store">
            <a:extLst>
              <a:ext uri="{FF2B5EF4-FFF2-40B4-BE49-F238E27FC236}">
                <a16:creationId xmlns:a16="http://schemas.microsoft.com/office/drawing/2014/main" id="{766A21D5-29CA-4192-B7F9-C9F5AC42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79" y="1515154"/>
            <a:ext cx="1343784" cy="13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C748899-BAF5-443C-99C1-983B27CA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92" y="1627466"/>
            <a:ext cx="1006782" cy="10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CF5B8D-82D7-4874-AD23-D7AEA5F24C6C}"/>
              </a:ext>
            </a:extLst>
          </p:cNvPr>
          <p:cNvSpPr txBox="1"/>
          <p:nvPr/>
        </p:nvSpPr>
        <p:spPr>
          <a:xfrm>
            <a:off x="4740238" y="2747354"/>
            <a:ext cx="18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関数を実行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187BDF-0C74-4A55-A452-9BA92F67A85C}"/>
              </a:ext>
            </a:extLst>
          </p:cNvPr>
          <p:cNvSpPr txBox="1"/>
          <p:nvPr/>
        </p:nvSpPr>
        <p:spPr>
          <a:xfrm>
            <a:off x="1928811" y="2591540"/>
            <a:ext cx="263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トリガーに反応し</a:t>
            </a:r>
            <a:br>
              <a:rPr kumimoji="1" lang="en-US" altLang="ja-JP" sz="2400" dirty="0"/>
            </a:br>
            <a:r>
              <a:rPr kumimoji="1" lang="en-US" altLang="ja-JP" sz="2400" dirty="0"/>
              <a:t>GAS</a:t>
            </a:r>
            <a:r>
              <a:rPr kumimoji="1" lang="ja-JP" altLang="en-US" sz="2400" dirty="0"/>
              <a:t>を刺激する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BE7E80-895E-4842-91CA-033F72EB10B4}"/>
              </a:ext>
            </a:extLst>
          </p:cNvPr>
          <p:cNvSpPr txBox="1"/>
          <p:nvPr/>
        </p:nvSpPr>
        <p:spPr>
          <a:xfrm>
            <a:off x="-94748" y="2877207"/>
            <a:ext cx="202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トリガー呟く</a:t>
            </a:r>
            <a:endParaRPr kumimoji="1" lang="ja-JP" altLang="en-US" sz="24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88DC045-DFE2-4704-89EC-BCFB3BDAE479}"/>
              </a:ext>
            </a:extLst>
          </p:cNvPr>
          <p:cNvSpPr/>
          <p:nvPr/>
        </p:nvSpPr>
        <p:spPr>
          <a:xfrm>
            <a:off x="1403170" y="2035507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5B280C9F-2388-43DD-8E66-11FFB7EB0631}"/>
              </a:ext>
            </a:extLst>
          </p:cNvPr>
          <p:cNvSpPr/>
          <p:nvPr/>
        </p:nvSpPr>
        <p:spPr>
          <a:xfrm>
            <a:off x="3808253" y="1937698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Slack on the App Store">
            <a:extLst>
              <a:ext uri="{FF2B5EF4-FFF2-40B4-BE49-F238E27FC236}">
                <a16:creationId xmlns:a16="http://schemas.microsoft.com/office/drawing/2014/main" id="{3180D4E1-5835-473B-B186-34CE2562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822" y="2033026"/>
            <a:ext cx="1343784" cy="13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0C5FE06-3C39-423C-8B61-12B0FAFB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21" y="2319691"/>
            <a:ext cx="1006782" cy="10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9AE1AD-BA77-4B7D-9874-E0506A7F46FF}"/>
              </a:ext>
            </a:extLst>
          </p:cNvPr>
          <p:cNvSpPr txBox="1"/>
          <p:nvPr/>
        </p:nvSpPr>
        <p:spPr>
          <a:xfrm>
            <a:off x="6579855" y="3435711"/>
            <a:ext cx="26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GAS</a:t>
            </a:r>
            <a:r>
              <a:rPr lang="ja-JP" altLang="en-US" sz="2400" dirty="0"/>
              <a:t>に刺激される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74C452-3AC2-4B6F-A8A5-7FC31AED8BD7}"/>
              </a:ext>
            </a:extLst>
          </p:cNvPr>
          <p:cNvSpPr txBox="1"/>
          <p:nvPr/>
        </p:nvSpPr>
        <p:spPr>
          <a:xfrm>
            <a:off x="9427498" y="3282831"/>
            <a:ext cx="310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メッセージ受け取る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C858A9E-40A1-4146-B145-E8354B152A7B}"/>
              </a:ext>
            </a:extLst>
          </p:cNvPr>
          <p:cNvSpPr/>
          <p:nvPr/>
        </p:nvSpPr>
        <p:spPr>
          <a:xfrm>
            <a:off x="8708345" y="2290632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37C41F1-DDD2-445E-8F36-112E06403FF5}"/>
              </a:ext>
            </a:extLst>
          </p:cNvPr>
          <p:cNvSpPr/>
          <p:nvPr/>
        </p:nvSpPr>
        <p:spPr>
          <a:xfrm rot="1220743">
            <a:off x="6248863" y="2287929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Python]CSVファイルをGoogleスプレッドシートにアップロードする ...">
            <a:extLst>
              <a:ext uri="{FF2B5EF4-FFF2-40B4-BE49-F238E27FC236}">
                <a16:creationId xmlns:a16="http://schemas.microsoft.com/office/drawing/2014/main" id="{B360449F-C14A-439B-8CEE-CAD886DD3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2" t="17572" r="31594" b="32981"/>
          <a:stretch/>
        </p:blipFill>
        <p:spPr bwMode="auto">
          <a:xfrm>
            <a:off x="7914353" y="339806"/>
            <a:ext cx="850992" cy="11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AB92285E-5F84-4922-B063-9A2F16226451}"/>
              </a:ext>
            </a:extLst>
          </p:cNvPr>
          <p:cNvSpPr/>
          <p:nvPr/>
        </p:nvSpPr>
        <p:spPr>
          <a:xfrm rot="20066069">
            <a:off x="6213622" y="1506284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FCF01D-FB0E-4202-B008-8BA54B2BC627}"/>
              </a:ext>
            </a:extLst>
          </p:cNvPr>
          <p:cNvSpPr txBox="1"/>
          <p:nvPr/>
        </p:nvSpPr>
        <p:spPr>
          <a:xfrm>
            <a:off x="7150778" y="1532795"/>
            <a:ext cx="26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日時名前場所記録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784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1F4B8-D314-430E-9B4A-37DE32D1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Outgoing webhook (</a:t>
            </a:r>
            <a:r>
              <a:rPr kumimoji="1" lang="ja-JP" altLang="en-US" dirty="0"/>
              <a:t>言葉に反応するやつ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AB0BC5-75A4-488B-A8AE-73A1C069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8" y="949569"/>
            <a:ext cx="8481795" cy="63099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56E69B-A20D-4DCE-AD17-2AFBC90CC4BE}"/>
              </a:ext>
            </a:extLst>
          </p:cNvPr>
          <p:cNvSpPr/>
          <p:nvPr/>
        </p:nvSpPr>
        <p:spPr>
          <a:xfrm>
            <a:off x="3042027" y="3156438"/>
            <a:ext cx="4826977" cy="50116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B6C729-69DC-4843-AA1B-782623A4F80A}"/>
              </a:ext>
            </a:extLst>
          </p:cNvPr>
          <p:cNvSpPr/>
          <p:nvPr/>
        </p:nvSpPr>
        <p:spPr>
          <a:xfrm>
            <a:off x="3042027" y="6095999"/>
            <a:ext cx="4826977" cy="50116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FF766-AA83-48E9-996E-C5591F38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スプレッドシート」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4A7ED4-B40B-45F7-925A-320914E9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6" y="1566516"/>
            <a:ext cx="8481795" cy="630990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287216-2BF0-4FF7-BFEE-7A96F10D2BF4}"/>
              </a:ext>
            </a:extLst>
          </p:cNvPr>
          <p:cNvSpPr/>
          <p:nvPr/>
        </p:nvSpPr>
        <p:spPr>
          <a:xfrm>
            <a:off x="3342169" y="3216518"/>
            <a:ext cx="2161816" cy="42496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4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B43FB-949F-4568-B73D-E8B37DF7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コードを書く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3A8C72-B878-4A09-88E7-E10BD8F38434}"/>
              </a:ext>
            </a:extLst>
          </p:cNvPr>
          <p:cNvSpPr txBox="1"/>
          <p:nvPr/>
        </p:nvSpPr>
        <p:spPr>
          <a:xfrm>
            <a:off x="4823119" y="2870157"/>
            <a:ext cx="3904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コードを</a:t>
            </a:r>
            <a:r>
              <a:rPr lang="en-US" altLang="ja-JP" sz="2400" dirty="0"/>
              <a:t>Slack</a:t>
            </a:r>
            <a:r>
              <a:rPr lang="ja-JP" altLang="en-US" sz="2400" dirty="0"/>
              <a:t>で送るのでコピペしてください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128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E6521-8853-4218-9F49-36025EB0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デプロイする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D921CF4-C5B5-45F8-975C-033477CF7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8" t="35890" r="38485" b="29165"/>
          <a:stretch/>
        </p:blipFill>
        <p:spPr>
          <a:xfrm>
            <a:off x="779585" y="2170223"/>
            <a:ext cx="2769576" cy="232996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6E3144A-83CA-4D53-931A-74D1DF61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1" y="4707290"/>
            <a:ext cx="3482642" cy="21109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74FA25-91B2-4BBA-B7CB-380D499BF795}"/>
              </a:ext>
            </a:extLst>
          </p:cNvPr>
          <p:cNvSpPr txBox="1"/>
          <p:nvPr/>
        </p:nvSpPr>
        <p:spPr>
          <a:xfrm>
            <a:off x="2417884" y="3598444"/>
            <a:ext cx="650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←</a:t>
            </a:r>
            <a:r>
              <a:rPr lang="en-US" altLang="ja-JP" sz="2400" dirty="0"/>
              <a:t>Anyone, even anonymous </a:t>
            </a:r>
            <a:r>
              <a:rPr lang="ja-JP" altLang="en-US" sz="2400" dirty="0"/>
              <a:t>に変更する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EDBA79-8FB0-4C41-8119-14CD3F15081F}"/>
              </a:ext>
            </a:extLst>
          </p:cNvPr>
          <p:cNvSpPr txBox="1"/>
          <p:nvPr/>
        </p:nvSpPr>
        <p:spPr>
          <a:xfrm>
            <a:off x="3549161" y="5762751"/>
            <a:ext cx="650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←</a:t>
            </a:r>
            <a:r>
              <a:rPr lang="en-US" altLang="ja-JP" sz="2400" dirty="0"/>
              <a:t>Outgoing webhook</a:t>
            </a:r>
            <a:r>
              <a:rPr lang="ja-JP" altLang="en-US" sz="2400" dirty="0"/>
              <a:t>の</a:t>
            </a:r>
            <a:r>
              <a:rPr lang="en-US" altLang="ja-JP" sz="2400" dirty="0"/>
              <a:t>URL</a:t>
            </a:r>
            <a:r>
              <a:rPr lang="ja-JP" altLang="en-US" sz="2400" dirty="0"/>
              <a:t>にコピペする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20A32B-6E22-4F20-BE90-FE7BE55F9429}"/>
              </a:ext>
            </a:extLst>
          </p:cNvPr>
          <p:cNvSpPr txBox="1"/>
          <p:nvPr/>
        </p:nvSpPr>
        <p:spPr>
          <a:xfrm>
            <a:off x="3549160" y="1114761"/>
            <a:ext cx="694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公開</a:t>
            </a:r>
            <a:endParaRPr lang="en-US" altLang="ja-JP" sz="2400" dirty="0"/>
          </a:p>
          <a:p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r>
              <a:rPr lang="ja-JP" altLang="en-US" sz="2400" dirty="0"/>
              <a:t>ウェブアプリケーションとして導入をクリック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01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4CAF9-E974-4AD9-933E-75D782E3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例３　</a:t>
            </a:r>
            <a:r>
              <a:rPr kumimoji="1" lang="en-US" altLang="ja-JP" dirty="0"/>
              <a:t>GAS</a:t>
            </a:r>
            <a:r>
              <a:rPr kumimoji="1" lang="ja-JP" altLang="en-US" dirty="0"/>
              <a:t>で何かつくろう</a:t>
            </a:r>
          </a:p>
        </p:txBody>
      </p:sp>
      <p:pic>
        <p:nvPicPr>
          <p:cNvPr id="5" name="Picture 4" descr="Slack on the App Store">
            <a:extLst>
              <a:ext uri="{FF2B5EF4-FFF2-40B4-BE49-F238E27FC236}">
                <a16:creationId xmlns:a16="http://schemas.microsoft.com/office/drawing/2014/main" id="{1659D211-BC55-4CC2-B049-99A2B967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44" y="2272052"/>
            <a:ext cx="1343784" cy="13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D272845-62FD-4B60-9C91-BDD28409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4" y="2352326"/>
            <a:ext cx="1688407" cy="12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LINE」の画像検索結果">
            <a:extLst>
              <a:ext uri="{FF2B5EF4-FFF2-40B4-BE49-F238E27FC236}">
                <a16:creationId xmlns:a16="http://schemas.microsoft.com/office/drawing/2014/main" id="{4038EB91-61E9-4ABA-8247-3AA1666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6" y="3799176"/>
            <a:ext cx="1075382" cy="10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0842509-E38B-45AF-BFAD-C12015BE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44" y="4260884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06663567-5CBD-4B0B-B46F-8D48801A49F2}"/>
              </a:ext>
            </a:extLst>
          </p:cNvPr>
          <p:cNvSpPr/>
          <p:nvPr/>
        </p:nvSpPr>
        <p:spPr>
          <a:xfrm>
            <a:off x="4507052" y="3217965"/>
            <a:ext cx="1358919" cy="7957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Automating Google Forms &amp; Sheets using Apps Script | by Varun ...">
            <a:extLst>
              <a:ext uri="{FF2B5EF4-FFF2-40B4-BE49-F238E27FC236}">
                <a16:creationId xmlns:a16="http://schemas.microsoft.com/office/drawing/2014/main" id="{2479E049-401A-451E-B280-7D6F0348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92" y="2514600"/>
            <a:ext cx="5996733" cy="24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54C1F876-AD08-42F9-8B46-346420ECE3D9}"/>
              </a:ext>
            </a:extLst>
          </p:cNvPr>
          <p:cNvSpPr/>
          <p:nvPr/>
        </p:nvSpPr>
        <p:spPr>
          <a:xfrm rot="10800000">
            <a:off x="3827593" y="3217964"/>
            <a:ext cx="1358919" cy="7957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1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8FD26-5A71-4C52-A8DD-6AE0E5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63E475-1AED-4B76-B7C2-A6EA4FCA4431}"/>
              </a:ext>
            </a:extLst>
          </p:cNvPr>
          <p:cNvSpPr txBox="1"/>
          <p:nvPr/>
        </p:nvSpPr>
        <p:spPr>
          <a:xfrm>
            <a:off x="659756" y="2459504"/>
            <a:ext cx="9977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GAS</a:t>
            </a:r>
            <a:r>
              <a:rPr kumimoji="1" lang="ja-JP" altLang="en-US" sz="4800" dirty="0"/>
              <a:t>の存在を知る</a:t>
            </a:r>
            <a:endParaRPr kumimoji="1" lang="en-US" altLang="ja-JP" sz="4800" dirty="0"/>
          </a:p>
          <a:p>
            <a:endParaRPr kumimoji="1" lang="en-US" altLang="ja-JP" sz="4800" dirty="0"/>
          </a:p>
          <a:p>
            <a:r>
              <a:rPr lang="ja-JP" altLang="en-US" sz="2000" dirty="0"/>
              <a:t>ついでに</a:t>
            </a:r>
            <a:r>
              <a:rPr lang="en-US" altLang="ja-JP" sz="2000" dirty="0" err="1"/>
              <a:t>SlackApp</a:t>
            </a:r>
            <a:r>
              <a:rPr lang="ja-JP" altLang="en-US" sz="2000" dirty="0"/>
              <a:t>をさわる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25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D6E44-4D8E-4F25-9457-CA4AFECA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例１　</a:t>
            </a:r>
            <a:r>
              <a:rPr lang="ja-JP" altLang="en-US" dirty="0"/>
              <a:t>カレンダーの通知を自分好みに作る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7A95E6A-6B0D-486A-BE4D-4D6EC031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31" y="1197776"/>
            <a:ext cx="7689537" cy="54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06318-F13E-4968-B10A-5F2C9C1E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3F0893-CE39-4009-A956-41A68AA9E68B}"/>
              </a:ext>
            </a:extLst>
          </p:cNvPr>
          <p:cNvSpPr txBox="1"/>
          <p:nvPr/>
        </p:nvSpPr>
        <p:spPr>
          <a:xfrm>
            <a:off x="327949" y="3680528"/>
            <a:ext cx="11864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Google Drive</a:t>
            </a:r>
            <a:r>
              <a:rPr kumimoji="1" lang="ja-JP" altLang="en-US" sz="3600" dirty="0"/>
              <a:t> </a:t>
            </a:r>
            <a:r>
              <a:rPr lang="ja-JP" altLang="en-US" sz="3600" dirty="0"/>
              <a:t>に </a:t>
            </a:r>
            <a:r>
              <a:rPr lang="en-US" altLang="ja-JP" sz="3600" dirty="0"/>
              <a:t>GAS</a:t>
            </a:r>
            <a:r>
              <a:rPr lang="ja-JP" altLang="en-US" sz="3600" dirty="0"/>
              <a:t>をインストールする</a:t>
            </a:r>
            <a:endParaRPr lang="en-US" altLang="ja-JP" sz="3600" dirty="0"/>
          </a:p>
          <a:p>
            <a:r>
              <a:rPr kumimoji="1" lang="ja-JP" altLang="en-US" sz="3600" dirty="0"/>
              <a:t>・適当なフォルダを作成し，</a:t>
            </a:r>
            <a:r>
              <a:rPr kumimoji="1" lang="en-US" altLang="ja-JP" sz="3600" dirty="0"/>
              <a:t>GAS</a:t>
            </a:r>
            <a:r>
              <a:rPr kumimoji="1" lang="ja-JP" altLang="en-US" sz="3600" dirty="0"/>
              <a:t>プロジェクトを作る</a:t>
            </a:r>
            <a:endParaRPr kumimoji="1" lang="en-US" altLang="ja-JP" sz="3600" dirty="0"/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Slack</a:t>
            </a:r>
            <a:r>
              <a:rPr kumimoji="1" lang="ja-JP" altLang="en-US" sz="3600" dirty="0"/>
              <a:t>にチャンネルを作成</a:t>
            </a:r>
            <a:endParaRPr kumimoji="1" lang="en-US" altLang="ja-JP" sz="3600" dirty="0"/>
          </a:p>
          <a:p>
            <a:r>
              <a:rPr lang="ja-JP" altLang="en-US" sz="3600" dirty="0"/>
              <a:t>・</a:t>
            </a:r>
            <a:r>
              <a:rPr lang="en-US" altLang="ja-JP" sz="3600" dirty="0"/>
              <a:t>”Incoming Webhook”</a:t>
            </a:r>
            <a:r>
              <a:rPr lang="ja-JP" altLang="en-US" sz="3600" dirty="0"/>
              <a:t>という</a:t>
            </a:r>
            <a:r>
              <a:rPr lang="en-US" altLang="ja-JP" sz="3600" dirty="0" err="1"/>
              <a:t>SlackApp</a:t>
            </a:r>
            <a:r>
              <a:rPr lang="ja-JP" altLang="en-US" sz="3600" dirty="0"/>
              <a:t>を追加</a:t>
            </a:r>
            <a:endParaRPr kumimoji="1" lang="en-US" altLang="ja-JP" sz="3600" dirty="0"/>
          </a:p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Google</a:t>
            </a:r>
            <a:r>
              <a:rPr kumimoji="1" lang="ja-JP" altLang="en-US" sz="3600" dirty="0"/>
              <a:t>カレンダーから自分のカレンダー</a:t>
            </a:r>
            <a:r>
              <a:rPr kumimoji="1" lang="en-US" altLang="ja-JP" sz="3600" dirty="0"/>
              <a:t>ID</a:t>
            </a:r>
            <a:r>
              <a:rPr kumimoji="1" lang="ja-JP" altLang="en-US" sz="3600" dirty="0"/>
              <a:t>を取得</a:t>
            </a:r>
          </a:p>
        </p:txBody>
      </p:sp>
      <p:pic>
        <p:nvPicPr>
          <p:cNvPr id="2050" name="Picture 2" descr="Google Apps Script】『Gmailの添付CSVファイルをスプレッドシートに ...">
            <a:extLst>
              <a:ext uri="{FF2B5EF4-FFF2-40B4-BE49-F238E27FC236}">
                <a16:creationId xmlns:a16="http://schemas.microsoft.com/office/drawing/2014/main" id="{8CA24189-A1C1-4308-87F3-D7134B24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96" y="1194429"/>
            <a:ext cx="1627304" cy="14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lack on the App Store">
            <a:extLst>
              <a:ext uri="{FF2B5EF4-FFF2-40B4-BE49-F238E27FC236}">
                <a16:creationId xmlns:a16="http://schemas.microsoft.com/office/drawing/2014/main" id="{D80C25AA-C7A0-4262-9389-C9897B5F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085" y="881561"/>
            <a:ext cx="1627305" cy="162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83232F-3D56-4B6C-86A4-66B36DBC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4" y="131000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9701EA-DCD4-46BB-A5F8-06164B1888EA}"/>
              </a:ext>
            </a:extLst>
          </p:cNvPr>
          <p:cNvSpPr txBox="1"/>
          <p:nvPr/>
        </p:nvSpPr>
        <p:spPr>
          <a:xfrm>
            <a:off x="2073277" y="2543812"/>
            <a:ext cx="143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定期実行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7EA9B1-8E5F-44DD-A1A7-7CFD086D9A67}"/>
              </a:ext>
            </a:extLst>
          </p:cNvPr>
          <p:cNvSpPr txBox="1"/>
          <p:nvPr/>
        </p:nvSpPr>
        <p:spPr>
          <a:xfrm>
            <a:off x="4449352" y="2514775"/>
            <a:ext cx="26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GAS</a:t>
            </a:r>
            <a:r>
              <a:rPr lang="ja-JP" altLang="en-US" sz="2400" dirty="0"/>
              <a:t>に刺激される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F59646-EF36-4B3D-90AC-CAB7EBBC5076}"/>
              </a:ext>
            </a:extLst>
          </p:cNvPr>
          <p:cNvSpPr txBox="1"/>
          <p:nvPr/>
        </p:nvSpPr>
        <p:spPr>
          <a:xfrm>
            <a:off x="7666536" y="2515794"/>
            <a:ext cx="310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メッセージ受け取る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7251D903-C2AB-4D5C-9DCC-63AA05461238}"/>
              </a:ext>
            </a:extLst>
          </p:cNvPr>
          <p:cNvSpPr/>
          <p:nvPr/>
        </p:nvSpPr>
        <p:spPr>
          <a:xfrm>
            <a:off x="3813078" y="1695213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C43A44FF-FFD4-4E4F-B870-C34DB95F2F2E}"/>
              </a:ext>
            </a:extLst>
          </p:cNvPr>
          <p:cNvSpPr/>
          <p:nvPr/>
        </p:nvSpPr>
        <p:spPr>
          <a:xfrm>
            <a:off x="7034272" y="1631941"/>
            <a:ext cx="931985" cy="530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8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786AF-7628-48A3-A699-BDD13A54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Incoming webhook (</a:t>
            </a:r>
            <a:r>
              <a:rPr lang="ja-JP" altLang="en-US" dirty="0"/>
              <a:t>テキスト送信するやつ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C4B8A1-D6E8-4292-889B-D90F2B20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604"/>
            <a:ext cx="7033870" cy="494580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3A96A8-1DF9-478D-9C5B-5DCC98FF485B}"/>
              </a:ext>
            </a:extLst>
          </p:cNvPr>
          <p:cNvSpPr/>
          <p:nvPr/>
        </p:nvSpPr>
        <p:spPr>
          <a:xfrm>
            <a:off x="1986023" y="4512741"/>
            <a:ext cx="2407534" cy="5324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2E2DE8-1924-4212-96BC-612F82C24DB6}"/>
              </a:ext>
            </a:extLst>
          </p:cNvPr>
          <p:cNvSpPr txBox="1"/>
          <p:nvPr/>
        </p:nvSpPr>
        <p:spPr>
          <a:xfrm>
            <a:off x="6925840" y="2367521"/>
            <a:ext cx="5374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追加をクリックするとブラウザが開く</a:t>
            </a:r>
            <a:endParaRPr lang="en-US" altLang="ja-JP" sz="2400" dirty="0"/>
          </a:p>
          <a:p>
            <a:r>
              <a:rPr lang="ja-JP" altLang="en-US" sz="2400" dirty="0"/>
              <a:t>↓</a:t>
            </a:r>
            <a:endParaRPr kumimoji="1" lang="en-US" altLang="ja-JP" sz="2400" dirty="0"/>
          </a:p>
          <a:p>
            <a:r>
              <a:rPr kumimoji="1" lang="ja-JP" altLang="en-US" sz="2400" dirty="0"/>
              <a:t>ブラウザで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008000"/>
                </a:highlight>
              </a:rPr>
              <a:t>[Slack</a:t>
            </a:r>
            <a:r>
              <a:rPr kumimoji="1" lang="ja-JP" altLang="en-US" sz="2400" dirty="0">
                <a:solidFill>
                  <a:schemeClr val="bg1"/>
                </a:solidFill>
                <a:highlight>
                  <a:srgbClr val="008000"/>
                </a:highlight>
              </a:rPr>
              <a:t>に追加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008000"/>
                </a:highlight>
              </a:rPr>
              <a:t>]</a:t>
            </a:r>
            <a:r>
              <a:rPr kumimoji="1" lang="ja-JP" altLang="en-US" sz="2400" dirty="0"/>
              <a:t>をクリック</a:t>
            </a:r>
            <a:endParaRPr kumimoji="1" lang="en-US" altLang="ja-JP" sz="2400" dirty="0"/>
          </a:p>
          <a:p>
            <a:r>
              <a:rPr lang="ja-JP" altLang="en-US" sz="2400" dirty="0"/>
              <a:t>↓</a:t>
            </a:r>
            <a:endParaRPr lang="en-US" altLang="ja-JP" sz="2400" dirty="0"/>
          </a:p>
          <a:p>
            <a:r>
              <a:rPr kumimoji="1" lang="ja-JP" altLang="en-US" sz="2400" dirty="0"/>
              <a:t>作成したチャンネルに追加する</a:t>
            </a:r>
            <a:endParaRPr kumimoji="1" lang="en-US" altLang="ja-JP" sz="2400" dirty="0"/>
          </a:p>
          <a:p>
            <a:r>
              <a:rPr lang="ja-JP" altLang="en-US" sz="2400" dirty="0"/>
              <a:t>↓</a:t>
            </a:r>
            <a:endParaRPr lang="en-US" altLang="ja-JP" sz="2400" dirty="0"/>
          </a:p>
          <a:p>
            <a:r>
              <a:rPr kumimoji="1" lang="ja-JP" altLang="en-US" sz="2400" dirty="0"/>
              <a:t>一旦置いておく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047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0984-1691-442D-A366-DD9EE3EC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カレンダー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2964AF-8962-4608-B10C-70C448BC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93" y="1662213"/>
            <a:ext cx="6744888" cy="50177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15CB42-5CC4-475C-A0E1-8EA14C05FE82}"/>
              </a:ext>
            </a:extLst>
          </p:cNvPr>
          <p:cNvSpPr txBox="1"/>
          <p:nvPr/>
        </p:nvSpPr>
        <p:spPr>
          <a:xfrm>
            <a:off x="11759878" y="2847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1FFFF0-2364-460F-9EFC-CF63AFB67D21}"/>
              </a:ext>
            </a:extLst>
          </p:cNvPr>
          <p:cNvSpPr txBox="1"/>
          <p:nvPr/>
        </p:nvSpPr>
        <p:spPr>
          <a:xfrm>
            <a:off x="433567" y="1093604"/>
            <a:ext cx="94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チームで予定を共有したい時は専用のカレンダーを追加すると便利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43421A-4549-4D78-8451-75897CD97A8C}"/>
              </a:ext>
            </a:extLst>
          </p:cNvPr>
          <p:cNvSpPr txBox="1"/>
          <p:nvPr/>
        </p:nvSpPr>
        <p:spPr>
          <a:xfrm>
            <a:off x="876764" y="5191326"/>
            <a:ext cx="3904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この辺からカレンダーを追加したり設定開いたり→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AC986A-864B-4D2C-A1B0-16707ACB9A1F}"/>
              </a:ext>
            </a:extLst>
          </p:cNvPr>
          <p:cNvSpPr txBox="1"/>
          <p:nvPr/>
        </p:nvSpPr>
        <p:spPr>
          <a:xfrm>
            <a:off x="433567" y="2940550"/>
            <a:ext cx="390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※GAS</a:t>
            </a:r>
            <a:r>
              <a:rPr kumimoji="1" lang="ja-JP" altLang="en-US" sz="2400" dirty="0"/>
              <a:t>を書くアカウントと同じアカウントでカレンダーを作る</a:t>
            </a:r>
          </a:p>
        </p:txBody>
      </p:sp>
    </p:spTree>
    <p:extLst>
      <p:ext uri="{BB962C8B-B14F-4D97-AF65-F5344CB8AC3E}">
        <p14:creationId xmlns:p14="http://schemas.microsoft.com/office/powerpoint/2010/main" val="16338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1C503-621F-45A8-B0CD-A1D3B882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カレンダー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527FCF9-2742-4D09-9DDF-7920B622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8" y="1093604"/>
            <a:ext cx="7538857" cy="560842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0D7666-800A-485A-821D-9407462CA5D8}"/>
              </a:ext>
            </a:extLst>
          </p:cNvPr>
          <p:cNvSpPr/>
          <p:nvPr/>
        </p:nvSpPr>
        <p:spPr>
          <a:xfrm>
            <a:off x="2821291" y="4178634"/>
            <a:ext cx="2796993" cy="40215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8838F1-9743-4EC8-8616-E0C5E5569A51}"/>
              </a:ext>
            </a:extLst>
          </p:cNvPr>
          <p:cNvSpPr txBox="1"/>
          <p:nvPr/>
        </p:nvSpPr>
        <p:spPr>
          <a:xfrm>
            <a:off x="5949926" y="4084547"/>
            <a:ext cx="390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あとで使うカレンダーの</a:t>
            </a:r>
            <a:r>
              <a:rPr lang="en-US" altLang="ja-JP" sz="2400" dirty="0"/>
              <a:t>ID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802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98455-F620-4F19-B2BD-E21E7770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9B9DB1-9C56-4253-AA25-8DA53BCA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5" y="1441795"/>
            <a:ext cx="6392083" cy="47552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F77CC1-D5CE-48D8-8A7E-536AE8693FF0}"/>
              </a:ext>
            </a:extLst>
          </p:cNvPr>
          <p:cNvSpPr txBox="1"/>
          <p:nvPr/>
        </p:nvSpPr>
        <p:spPr>
          <a:xfrm>
            <a:off x="7794919" y="2430542"/>
            <a:ext cx="3904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コード書くところ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コードを</a:t>
            </a:r>
            <a:r>
              <a:rPr lang="en-US" altLang="ja-JP" sz="2400" dirty="0"/>
              <a:t>Slack</a:t>
            </a:r>
            <a:r>
              <a:rPr lang="ja-JP" altLang="en-US" sz="2400" dirty="0"/>
              <a:t>で送るのでコピペしてください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91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0AFC217-5906-4FB8-8FAB-EB43E936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394BB2-4BAE-49DC-827C-106ED9F67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69" b="47493"/>
          <a:stretch/>
        </p:blipFill>
        <p:spPr>
          <a:xfrm>
            <a:off x="157387" y="1227652"/>
            <a:ext cx="6342765" cy="467198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394101-A24C-459C-BE4E-42168DEEAEC2}"/>
              </a:ext>
            </a:extLst>
          </p:cNvPr>
          <p:cNvSpPr/>
          <p:nvPr/>
        </p:nvSpPr>
        <p:spPr>
          <a:xfrm>
            <a:off x="2486385" y="3026842"/>
            <a:ext cx="484616" cy="4285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56EB5A-E101-47F5-AECC-F1008E10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26" y="1391757"/>
            <a:ext cx="4610500" cy="4343776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3F8084AA-7EA7-49EC-A179-B7E729157293}"/>
              </a:ext>
            </a:extLst>
          </p:cNvPr>
          <p:cNvSpPr/>
          <p:nvPr/>
        </p:nvSpPr>
        <p:spPr>
          <a:xfrm>
            <a:off x="5688623" y="2792702"/>
            <a:ext cx="1466503" cy="8968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5E8AFD-6E8E-4B9A-8E51-C8848E07A3EF}"/>
              </a:ext>
            </a:extLst>
          </p:cNvPr>
          <p:cNvSpPr/>
          <p:nvPr/>
        </p:nvSpPr>
        <p:spPr>
          <a:xfrm>
            <a:off x="7219577" y="4075081"/>
            <a:ext cx="484616" cy="42496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94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Franklin Gothic Medium"/>
        <a:ea typeface="HG創英角ｺﾞｼｯｸUB"/>
        <a:cs typeface=""/>
      </a:majorFont>
      <a:minorFont>
        <a:latin typeface="Franklin Gothic Demi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324</Words>
  <Application>Microsoft Macintosh PowerPoint</Application>
  <PresentationFormat>ワイド画面</PresentationFormat>
  <Paragraphs>61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Arial</vt:lpstr>
      <vt:lpstr>Franklin Gothic Demi</vt:lpstr>
      <vt:lpstr>Franklin Gothic Medium</vt:lpstr>
      <vt:lpstr>Office テーマ</vt:lpstr>
      <vt:lpstr>GASとは</vt:lpstr>
      <vt:lpstr>今日の目標</vt:lpstr>
      <vt:lpstr>例１　カレンダーの通知を自分好みに作る</vt:lpstr>
      <vt:lpstr>例１</vt:lpstr>
      <vt:lpstr>Incoming webhook (テキスト送信するやつ)</vt:lpstr>
      <vt:lpstr>Googleカレンダー</vt:lpstr>
      <vt:lpstr>カレンダー</vt:lpstr>
      <vt:lpstr>コードを書く</vt:lpstr>
      <vt:lpstr>テストする</vt:lpstr>
      <vt:lpstr>毎日決まった時間に動かす</vt:lpstr>
      <vt:lpstr>例２　勤怠管理</vt:lpstr>
      <vt:lpstr>勤怠管理</vt:lpstr>
      <vt:lpstr>Outgoing webhook (言葉に反応するやつ)</vt:lpstr>
      <vt:lpstr>スプレッドシート」</vt:lpstr>
      <vt:lpstr>コードを書く</vt:lpstr>
      <vt:lpstr>デプロイする</vt:lpstr>
      <vt:lpstr>例３　GASで何かつくろう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健一郎 金子</dc:creator>
  <cp:lastModifiedBy>金子　健一郎</cp:lastModifiedBy>
  <cp:revision>15</cp:revision>
  <dcterms:created xsi:type="dcterms:W3CDTF">2020-08-19T09:39:43Z</dcterms:created>
  <dcterms:modified xsi:type="dcterms:W3CDTF">2020-09-02T05:29:16Z</dcterms:modified>
</cp:coreProperties>
</file>