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5F026-A1E6-0042-B943-E44F1357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B9448-EF14-DD40-BC62-1AE31AEE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E278C-C3D2-484E-9B0E-15FEB7E4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05DFE2-7C1A-C243-A49E-9CEB9F7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319F4-093D-ED47-98B5-D8C5CD17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D8CA8-814D-D840-BD37-DFA4F18B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C6D62F-5410-CB48-B14C-69F3DFF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AAA453-F329-1E43-8DC6-1D3040B3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1674C-5E8E-2542-8BB6-BAFBD6C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19710-E40F-4C4C-91FB-AAE928D6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3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6CCC4F-ABC2-9B4E-812B-F5ACDBC74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6FF450-3673-6347-A1B7-6D803A8F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9A4B9F-668B-AF4D-9992-2B0EF7B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C1C4A-F59F-C04F-9FE2-F9AADD4B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1790D-1879-434E-A3FD-0E7B9F0F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B089F-DB2A-724F-9E6C-10FFDC2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D639C-2625-6C49-A350-83DFF39F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5CCA8-8E22-3A41-9D44-FFE1744F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BEE12-99C0-014D-9307-5F5A027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D2F521-E31A-D044-A7FD-78F3AD4A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4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29B8A-42E7-A54B-A70F-A3833AA8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802EF-EBF5-654C-8EC6-89699464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CA921-7A6B-C840-968C-7004B45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AF828-41A9-034A-8958-2EF1EB04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9BDA0-4118-3942-A780-F78BF850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1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7F69-95D2-BC46-BB23-8260F194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022A32-8CD3-474D-8C26-32806731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BD432-6A2C-A84E-861A-696E1246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E25E86-A21F-5145-B432-D1886186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B38CA-4A09-E742-8F19-458E4DAA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E873F5-01CC-134F-9E3A-7E70AABA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4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E4261-99B8-C14B-A436-A3B1D310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E48A3A-268B-E849-8888-69D229AB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DBBA7-0AA7-3047-83DD-C2C7179A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E599C4-35F9-C74C-84C1-126B0FD77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F5490B-63F8-FF40-B89B-B174B6FB5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CD4DF-560F-CD48-B8A2-20A8C13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DDD29-6379-7445-8EE6-AF012E0E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81C08B-1237-CD48-B868-61258A2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5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32108-F548-2B40-BC6B-63D8B6D3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31D9B-5F1B-AF41-AB8B-43B2290F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817837-5E22-EA42-8844-0DC59546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5EA975-C9DA-144F-8175-974D8C31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4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2D90E4-F5E4-C243-B9DF-71D948E7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23E72-9B53-CA44-8B9A-9678BF29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BB6996-1429-054B-BF80-9B9D74EF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87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D0AFF-2197-B04F-AD94-51C7F1EF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F5FCC-5053-844D-926C-4076DA3A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C3D81-FECF-3B4E-AC18-960F3190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0F0AA0-445C-8E4D-8BDB-44841888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30215-9F21-FF46-B615-20C1F2F4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D3C2F2-B5FE-E74F-A972-A9C037AF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1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7BC87-15AE-A046-8FAD-B8D400A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48F5A0-D7EE-E940-B6DB-96617DA0A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1A8396-5FD6-2246-A6F1-1B60863A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F380A0-7011-BC45-AB67-E5B4B9CD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8B079-40DD-2943-83E3-867888B5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D3AD84-BD6C-D04B-ABAA-ED260B4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49A62A-17B0-E84F-B6CE-525DE9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23BF0-C869-5B4E-943D-5C6E6972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2A6FF-748E-A44E-8FFA-1B60092D1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1F79-EDEC-274C-B64D-FB2FF7579733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0D8F9-51EC-D742-BE2C-F32233777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90C93-8B9F-384F-97D0-C9F6A63A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5EDF-7A72-BB40-BF4E-C41450DE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62A42-3511-6C4F-ADB1-D7CC57D7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チャットの活性化を目指す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B8B6DF-0711-FE42-8602-47654C717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6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2ADCF-324D-AB4D-8D7C-525E9E5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背景（こじつけ）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B2557F-28EF-9D4F-BE18-DEA4D43073DB}"/>
              </a:ext>
            </a:extLst>
          </p:cNvPr>
          <p:cNvSpPr txBox="1"/>
          <p:nvPr/>
        </p:nvSpPr>
        <p:spPr>
          <a:xfrm>
            <a:off x="776378" y="1738152"/>
            <a:ext cx="6032421" cy="350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会議や授業は基本オンラインの時代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＝昼食や教室移動での雑談ができない時代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＝チームやグループ内の人との関係性が希薄な時代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＝心理的安全性が低い時代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「心理的安全性」とは、職場で誰に何を言っても、どのような指摘をしても、</a:t>
            </a:r>
            <a:endParaRPr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拒絶されることがなく、罰せられる心配もない状態</a:t>
            </a:r>
            <a:endParaRPr lang="en-US" altLang="ja-JP" sz="1200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心理的安全性が高い≠仲がいい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だが、仲の良さは心理的安全性の下地になる</a:t>
            </a:r>
            <a:endParaRPr lang="en-US" altLang="ja-JP" dirty="0"/>
          </a:p>
        </p:txBody>
      </p:sp>
      <p:pic>
        <p:nvPicPr>
          <p:cNvPr id="1026" name="Picture 2" descr="オンラインの写真素材｜写真素材なら「写真AC」無料（フリー）ダウンロードOK">
            <a:extLst>
              <a:ext uri="{FF2B5EF4-FFF2-40B4-BE49-F238E27FC236}">
                <a16:creationId xmlns:a16="http://schemas.microsoft.com/office/drawing/2014/main" id="{F0768CF0-2A0E-584C-B931-07C68D1D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06" y="1738152"/>
            <a:ext cx="3883030" cy="258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336B4-AB01-604B-8A73-59D8C011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機能１：雑談の話題を提供</a:t>
            </a:r>
          </a:p>
        </p:txBody>
      </p:sp>
      <p:pic>
        <p:nvPicPr>
          <p:cNvPr id="4" name="グラフィックス 3" descr="赤ちゃん 単色塗りつぶし">
            <a:extLst>
              <a:ext uri="{FF2B5EF4-FFF2-40B4-BE49-F238E27FC236}">
                <a16:creationId xmlns:a16="http://schemas.microsoft.com/office/drawing/2014/main" id="{170959E2-0097-174D-AC42-821BA830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581" y="2131291"/>
            <a:ext cx="914400" cy="914400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807E5BED-2EAC-8F44-96F7-D6E017712F42}"/>
              </a:ext>
            </a:extLst>
          </p:cNvPr>
          <p:cNvSpPr/>
          <p:nvPr/>
        </p:nvSpPr>
        <p:spPr>
          <a:xfrm>
            <a:off x="3223490" y="2223655"/>
            <a:ext cx="5209309" cy="593436"/>
          </a:xfrm>
          <a:prstGeom prst="wedgeRoundRectCallout">
            <a:avLst>
              <a:gd name="adj1" fmla="val -60195"/>
              <a:gd name="adj2" fmla="val 329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/>
              <a:t>今まで行った旅行で楽しかったところは？</a:t>
            </a:r>
          </a:p>
        </p:txBody>
      </p:sp>
      <p:pic>
        <p:nvPicPr>
          <p:cNvPr id="9" name="グラフィックス 8" descr="男性の宇宙飛行士 単色塗りつぶし">
            <a:extLst>
              <a:ext uri="{FF2B5EF4-FFF2-40B4-BE49-F238E27FC236}">
                <a16:creationId xmlns:a16="http://schemas.microsoft.com/office/drawing/2014/main" id="{9438E855-84EC-9446-A631-58F6700A7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581" y="504970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ビーチ ボール 単色塗りつぶし">
            <a:extLst>
              <a:ext uri="{FF2B5EF4-FFF2-40B4-BE49-F238E27FC236}">
                <a16:creationId xmlns:a16="http://schemas.microsoft.com/office/drawing/2014/main" id="{EA11B2D5-F96D-E545-9859-6E2EE059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81" y="40362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ビーバー 単色塗りつぶし">
            <a:extLst>
              <a:ext uri="{FF2B5EF4-FFF2-40B4-BE49-F238E27FC236}">
                <a16:creationId xmlns:a16="http://schemas.microsoft.com/office/drawing/2014/main" id="{0648BF2C-A754-194D-9F1E-719DD5E7B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2581" y="2971800"/>
            <a:ext cx="914400" cy="914400"/>
          </a:xfrm>
          <a:prstGeom prst="rect">
            <a:avLst/>
          </a:prstGeom>
        </p:spPr>
      </p:pic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1D4273FA-363A-9D43-AC88-D14D4FFFAF7D}"/>
              </a:ext>
            </a:extLst>
          </p:cNvPr>
          <p:cNvSpPr/>
          <p:nvPr/>
        </p:nvSpPr>
        <p:spPr>
          <a:xfrm>
            <a:off x="3223489" y="3136980"/>
            <a:ext cx="5209309" cy="593436"/>
          </a:xfrm>
          <a:prstGeom prst="wedgeRoundRectCallout">
            <a:avLst>
              <a:gd name="adj1" fmla="val -60195"/>
              <a:gd name="adj2" fmla="val 329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鴨川シーワールド！</a:t>
            </a:r>
            <a:endParaRPr kumimoji="1" lang="ja-JP" altLang="en-US"/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C97F8777-633A-894D-BD5E-FD6F1815B638}"/>
              </a:ext>
            </a:extLst>
          </p:cNvPr>
          <p:cNvSpPr/>
          <p:nvPr/>
        </p:nvSpPr>
        <p:spPr>
          <a:xfrm>
            <a:off x="3223489" y="4050305"/>
            <a:ext cx="5209309" cy="593436"/>
          </a:xfrm>
          <a:prstGeom prst="wedgeRoundRectCallout">
            <a:avLst>
              <a:gd name="adj1" fmla="val -60195"/>
              <a:gd name="adj2" fmla="val 329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/>
              <a:t>シャチのショーすごいですよね</a:t>
            </a: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88C69FA1-E6FE-3349-AEC1-C2E630A01D1D}"/>
              </a:ext>
            </a:extLst>
          </p:cNvPr>
          <p:cNvSpPr/>
          <p:nvPr/>
        </p:nvSpPr>
        <p:spPr>
          <a:xfrm>
            <a:off x="3223489" y="5073601"/>
            <a:ext cx="5209309" cy="593436"/>
          </a:xfrm>
          <a:prstGeom prst="wedgeRoundRectCallout">
            <a:avLst>
              <a:gd name="adj1" fmla="val -60195"/>
              <a:gd name="adj2" fmla="val 329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/>
              <a:t>京都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C112FF-F2F8-1947-8E6A-FCC229EC70A5}"/>
              </a:ext>
            </a:extLst>
          </p:cNvPr>
          <p:cNvSpPr txBox="1"/>
          <p:nvPr/>
        </p:nvSpPr>
        <p:spPr>
          <a:xfrm>
            <a:off x="1240220" y="15878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 dirty="0"/>
              <a:t>Slack</a:t>
            </a:r>
            <a:r>
              <a:rPr kumimoji="1" lang="ja-JP" altLang="en-US"/>
              <a:t>上の</a:t>
            </a:r>
            <a:r>
              <a:rPr kumimoji="1" lang="en-US" altLang="ja-JP" dirty="0"/>
              <a:t>bot</a:t>
            </a:r>
            <a:r>
              <a:rPr kumimoji="1" lang="ja-JP" altLang="en-US"/>
              <a:t>のイメージ</a:t>
            </a:r>
            <a:r>
              <a:rPr lang="ja-JP" altLang="en-US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30A8D-CA9C-BE48-8470-3A525B4A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/>
          <a:lstStyle/>
          <a:p>
            <a:r>
              <a:rPr kumimoji="1" lang="ja-JP" altLang="en-US"/>
              <a:t>機能２：雑談の中身に応じてキャラが変化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4E0507-8B03-6D48-8887-27B13AF8F372}"/>
              </a:ext>
            </a:extLst>
          </p:cNvPr>
          <p:cNvSpPr txBox="1"/>
          <p:nvPr/>
        </p:nvSpPr>
        <p:spPr>
          <a:xfrm>
            <a:off x="969818" y="1690688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雑談の質の良さを数値ではなく視覚的に表現</a:t>
            </a:r>
            <a:endParaRPr lang="en-US" altLang="ja-JP" dirty="0"/>
          </a:p>
          <a:p>
            <a:r>
              <a:rPr kumimoji="1" lang="ja-JP" altLang="en-US"/>
              <a:t>チームのシンボル的なものができる</a:t>
            </a:r>
            <a:endParaRPr kumimoji="1" lang="en-US" altLang="ja-JP" dirty="0"/>
          </a:p>
          <a:p>
            <a:r>
              <a:rPr lang="ja-JP" altLang="en-US"/>
              <a:t>（ブラウザ上でログインしたら見れる）</a:t>
            </a:r>
            <a:endParaRPr kumimoji="1" lang="ja-JP" altLang="en-US"/>
          </a:p>
        </p:txBody>
      </p:sp>
      <p:pic>
        <p:nvPicPr>
          <p:cNvPr id="5" name="グラフィックス 4" descr="ハイハイ 単色塗りつぶし">
            <a:extLst>
              <a:ext uri="{FF2B5EF4-FFF2-40B4-BE49-F238E27FC236}">
                <a16:creationId xmlns:a16="http://schemas.microsoft.com/office/drawing/2014/main" id="{8E38BB0B-A7F1-1348-9AFB-173B2253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732" y="2971800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熊 単色塗りつぶし">
            <a:extLst>
              <a:ext uri="{FF2B5EF4-FFF2-40B4-BE49-F238E27FC236}">
                <a16:creationId xmlns:a16="http://schemas.microsoft.com/office/drawing/2014/main" id="{69BCD0E9-73C0-E746-BA98-78BDEAFD2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508" y="2971800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虫 単色塗りつぶし">
            <a:extLst>
              <a:ext uri="{FF2B5EF4-FFF2-40B4-BE49-F238E27FC236}">
                <a16:creationId xmlns:a16="http://schemas.microsoft.com/office/drawing/2014/main" id="{A1C01C04-12FC-C943-8D86-040CB49B1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6257" y="2971800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0BE6DD-3298-B747-B502-8978FD118B77}"/>
              </a:ext>
            </a:extLst>
          </p:cNvPr>
          <p:cNvSpPr txBox="1"/>
          <p:nvPr/>
        </p:nvSpPr>
        <p:spPr>
          <a:xfrm>
            <a:off x="6511637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見た目が進化したり</a:t>
            </a:r>
          </a:p>
        </p:txBody>
      </p:sp>
      <p:pic>
        <p:nvPicPr>
          <p:cNvPr id="11" name="グラフィックス 10" descr="熊 単色塗りつぶし">
            <a:extLst>
              <a:ext uri="{FF2B5EF4-FFF2-40B4-BE49-F238E27FC236}">
                <a16:creationId xmlns:a16="http://schemas.microsoft.com/office/drawing/2014/main" id="{57013129-C384-3B4D-B3A8-016C5A637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908" y="4853076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9FD3AD-2319-A64F-9AE1-36702806D432}"/>
              </a:ext>
            </a:extLst>
          </p:cNvPr>
          <p:cNvSpPr txBox="1"/>
          <p:nvPr/>
        </p:nvSpPr>
        <p:spPr>
          <a:xfrm>
            <a:off x="1099127" y="471011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はやさ：レスの早さ</a:t>
            </a:r>
            <a:endParaRPr kumimoji="1" lang="en-US" altLang="ja-JP" dirty="0"/>
          </a:p>
          <a:p>
            <a:r>
              <a:rPr lang="ja-JP" altLang="en-US"/>
              <a:t>体力：レスの多さ</a:t>
            </a:r>
            <a:endParaRPr lang="en-US" altLang="ja-JP" dirty="0"/>
          </a:p>
          <a:p>
            <a:r>
              <a:rPr kumimoji="1" lang="ja-JP" altLang="en-US"/>
              <a:t>ジャンプ力：盛り上がり度</a:t>
            </a:r>
            <a:endParaRPr kumimoji="1" lang="en-US" altLang="ja-JP" dirty="0"/>
          </a:p>
          <a:p>
            <a:r>
              <a:rPr lang="ja-JP" altLang="en-US"/>
              <a:t>知能：会話の内容の質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C2C4C9-2EA4-8E4B-A007-D8605722F9A4}"/>
              </a:ext>
            </a:extLst>
          </p:cNvPr>
          <p:cNvSpPr txBox="1"/>
          <p:nvPr/>
        </p:nvSpPr>
        <p:spPr>
          <a:xfrm>
            <a:off x="4116841" y="4668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owerup!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C3938A-635E-2947-8E09-28E4CA5A1E14}"/>
              </a:ext>
            </a:extLst>
          </p:cNvPr>
          <p:cNvSpPr txBox="1"/>
          <p:nvPr/>
        </p:nvSpPr>
        <p:spPr>
          <a:xfrm>
            <a:off x="6622473" y="50800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能力が上がったりする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671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AAA8F-7C90-0441-8B34-B95FD1F6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機能３：キャラで競争する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408819-1216-4A48-B03E-C851B6965D21}"/>
              </a:ext>
            </a:extLst>
          </p:cNvPr>
          <p:cNvSpPr txBox="1"/>
          <p:nvPr/>
        </p:nvSpPr>
        <p:spPr>
          <a:xfrm>
            <a:off x="988291" y="1847272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毎週水曜日のお昼とかに行う</a:t>
            </a:r>
            <a:endParaRPr kumimoji="1" lang="en-US" altLang="ja-JP" dirty="0"/>
          </a:p>
          <a:p>
            <a:r>
              <a:rPr lang="ja-JP" altLang="en-US"/>
              <a:t>チームの一体感が強まる</a:t>
            </a:r>
            <a:endParaRPr lang="en-US" altLang="ja-JP" dirty="0"/>
          </a:p>
          <a:p>
            <a:r>
              <a:rPr kumimoji="1" lang="ja-JP" altLang="en-US"/>
              <a:t>（ブラウザ上で見る）</a:t>
            </a:r>
          </a:p>
        </p:txBody>
      </p:sp>
      <p:pic>
        <p:nvPicPr>
          <p:cNvPr id="2050" name="Picture 2" descr="スーパーマリオブラザーズにバトルロイヤル要素を追加した「Mario Royale」が登場 - GIGAZINE">
            <a:extLst>
              <a:ext uri="{FF2B5EF4-FFF2-40B4-BE49-F238E27FC236}">
                <a16:creationId xmlns:a16="http://schemas.microsoft.com/office/drawing/2014/main" id="{B8C7D592-7EB2-A04A-994B-4D375CFB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18" y="2702275"/>
            <a:ext cx="508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07D569-0E97-594E-AE14-AC1B6887FCA5}"/>
              </a:ext>
            </a:extLst>
          </p:cNvPr>
          <p:cNvSpPr txBox="1"/>
          <p:nvPr/>
        </p:nvSpPr>
        <p:spPr>
          <a:xfrm>
            <a:off x="1366982" y="3946359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育てたキャラの能力が反映される</a:t>
            </a:r>
            <a:endParaRPr lang="en-US" altLang="ja-JP" dirty="0"/>
          </a:p>
          <a:p>
            <a:r>
              <a:rPr kumimoji="1" lang="ja-JP" altLang="en-US"/>
              <a:t>操作はせずに、キャラが自動で動くのを</a:t>
            </a:r>
            <a:endParaRPr kumimoji="1" lang="en-US" altLang="ja-JP" dirty="0"/>
          </a:p>
          <a:p>
            <a:r>
              <a:rPr kumimoji="1" lang="ja-JP" altLang="en-US"/>
              <a:t>我が子のように見守る</a:t>
            </a:r>
            <a:endParaRPr kumimoji="1" lang="en-US" altLang="ja-JP" dirty="0"/>
          </a:p>
          <a:p>
            <a:r>
              <a:rPr kumimoji="1" lang="ja-JP" altLang="en-US"/>
              <a:t>マリオロワイヤル的なイメージ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156689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D0115-60AC-C74D-BC1B-7BD314A5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Youtube</a:t>
            </a:r>
            <a:r>
              <a:rPr kumimoji="1" lang="ja-JP" altLang="en-US"/>
              <a:t>を不便にする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70439-1BC0-E544-B62F-DD6C2BC1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38295-B13E-9046-968D-D8206895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アプリ番組表、手厚いフォロー 予告動画や事前通知も 紙からＴＶさらに進化：朝日新聞デジタル">
            <a:extLst>
              <a:ext uri="{FF2B5EF4-FFF2-40B4-BE49-F238E27FC236}">
                <a16:creationId xmlns:a16="http://schemas.microsoft.com/office/drawing/2014/main" id="{EB102147-AAB8-9949-BBA2-0AE3E928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8" y="1867221"/>
            <a:ext cx="5822950" cy="47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70C7D4A0-B7F1-D141-A64D-DC9C534D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23" y="1867221"/>
            <a:ext cx="5009661" cy="30057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FB9EA-489D-204C-B706-2AFEE0D8985C}"/>
              </a:ext>
            </a:extLst>
          </p:cNvPr>
          <p:cNvSpPr txBox="1"/>
          <p:nvPr/>
        </p:nvSpPr>
        <p:spPr>
          <a:xfrm>
            <a:off x="6646984" y="48730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こんなイメージ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9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A38697F-441D-CF4D-A933-3CE345CA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/>
              <a:t>ブラウザの不要なフリー画像を自分の写真にする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B1DD5243-4159-AB46-A658-247E930B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360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5DF2A-1B01-6148-8263-9404F43D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思い出を振り返りながら快適なブラウジングへ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81765-01E3-BA49-B045-84D13995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7" y="1986455"/>
            <a:ext cx="9325154" cy="4762312"/>
          </a:xfrm>
          <a:prstGeom prst="rect">
            <a:avLst/>
          </a:prstGeom>
        </p:spPr>
      </p:pic>
      <p:pic>
        <p:nvPicPr>
          <p:cNvPr id="5" name="図 4" descr="人, 屋内, 男, 建物 が含まれている画像&#10;&#10;自動的に生成された説明">
            <a:extLst>
              <a:ext uri="{FF2B5EF4-FFF2-40B4-BE49-F238E27FC236}">
                <a16:creationId xmlns:a16="http://schemas.microsoft.com/office/drawing/2014/main" id="{42FD9096-227A-9A4A-A86E-F626022C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585545"/>
            <a:ext cx="4138246" cy="3103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B9E7474C-9701-6A4D-9C78-F4ECD1603DBA}"/>
              </a:ext>
            </a:extLst>
          </p:cNvPr>
          <p:cNvSpPr/>
          <p:nvPr/>
        </p:nvSpPr>
        <p:spPr>
          <a:xfrm rot="4956905">
            <a:off x="5122884" y="1989412"/>
            <a:ext cx="469126" cy="2401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55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y-fonts1">
      <a:majorFont>
        <a:latin typeface="Ricty Diminished"/>
        <a:ea typeface="メイリオ"/>
        <a:cs typeface=""/>
      </a:majorFont>
      <a:minorFont>
        <a:latin typeface="Ricty Diminished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285</Words>
  <Application>Microsoft Macintosh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Ricty Diminished</vt:lpstr>
      <vt:lpstr>Arial</vt:lpstr>
      <vt:lpstr>Office テーマ</vt:lpstr>
      <vt:lpstr>チャットの活性化を目指す</vt:lpstr>
      <vt:lpstr>背景（こじつけ）</vt:lpstr>
      <vt:lpstr>機能１：雑談の話題を提供</vt:lpstr>
      <vt:lpstr>機能２：雑談の中身に応じてキャラが変化</vt:lpstr>
      <vt:lpstr>機能３：キャラで競争する</vt:lpstr>
      <vt:lpstr>Youtubeを不便にする</vt:lpstr>
      <vt:lpstr>PowerPoint プレゼンテーション</vt:lpstr>
      <vt:lpstr>ブラウザの不要なフリー画像を自分の写真にする</vt:lpstr>
      <vt:lpstr>思い出を振り返りながら快適なブラウジングへ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チャットの活性化を目指す</dc:title>
  <dc:creator>金子　健一郎</dc:creator>
  <cp:lastModifiedBy>金子　健一郎</cp:lastModifiedBy>
  <cp:revision>12</cp:revision>
  <dcterms:created xsi:type="dcterms:W3CDTF">2021-06-14T06:41:00Z</dcterms:created>
  <dcterms:modified xsi:type="dcterms:W3CDTF">2021-06-14T11:09:24Z</dcterms:modified>
</cp:coreProperties>
</file>