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5" r:id="rId8"/>
    <p:sldId id="264" r:id="rId9"/>
    <p:sldId id="257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54"/>
    <a:srgbClr val="01186A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/>
    <p:restoredTop sz="94507"/>
  </p:normalViewPr>
  <p:slideViewPr>
    <p:cSldViewPr snapToGrid="0" snapToObjects="1">
      <p:cViewPr>
        <p:scale>
          <a:sx n="73" d="100"/>
          <a:sy n="73" d="100"/>
        </p:scale>
        <p:origin x="194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938B8-3DE5-5E43-B4E1-C949348D1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B19D50-4C15-5543-9D4A-301E07B8E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A3F2C-227A-FD49-9067-3665A0C7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E2076-F4C9-BC41-AFDD-5D1B1E65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0CB27-DAED-914D-BC51-67745C28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31016-4109-154D-8171-C45E4066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C6439B-B6DF-E546-91BA-ADCF59CBA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0502F-1FE3-0A45-8BE3-6BB8EFD2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3B103-7974-0F47-8B8D-EBC70C68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335D3-6D93-6546-AF96-4C0DCD3F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D4B117-3A8A-C94B-AA0E-12836B95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76726F-BA03-8343-A371-D19B3E95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2F31F-80B2-C24D-B5A5-22F6923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4BDF8-D293-C441-B13A-4B50EACB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77CB1-817D-1544-BD37-0FE791E3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3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9B99-3FAB-FD43-83F3-1662844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B56CB-5B1D-0C40-8401-7D7ADAED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AFBC3-E93B-2946-B500-F307357B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17F50-68A9-A549-BCB3-D759CE42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3B54D-73C3-5A49-B061-35800EEB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3830F-EA5B-C94F-A4EB-7882C22C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1A3E5C-2878-F944-A21F-DC377606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1D729-F7AF-4440-BFC9-82A689E7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AD78E-EC84-E44A-A1F7-18EC70E7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13E3F8-4A0A-D246-A88A-2A847D97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FC749-81A8-3F49-8B46-DFB48FED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31C0F-D734-7A40-85F3-66D0259C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D1A942-84FC-C843-8AD7-7019FF06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64B53B-03AB-3241-BCC8-9056383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DF2204-F0CE-1944-84E1-C7BC8015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972DB-1668-3A4E-A1FF-5F4BEC19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58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6ADE4-447A-9746-A41F-4D8A68F0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9E9E12-AFFF-8F48-96BD-A3B2B2BA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00B766-FA23-D54B-8184-73F83966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E28D0B-32D0-BB46-A713-3A77A5591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D4A87A-2615-084C-BA27-37AF4FA52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E26B32-BB1F-7240-BAC2-72D04D4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9E14F5-0586-7942-B071-7001DB1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FB3B5F-C464-1C4B-AA71-1CB5FFA9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0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66192-DFDB-D04A-94E0-24B94A6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578091-DE33-6E45-ADD8-71B79FDC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3E2FF-180A-EE41-AB42-008911D6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C97837-6D1A-DE41-9059-593BE28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3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DB7EF1-666C-8845-A517-865998C8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B479F1-9968-EB49-828C-B4E21B79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7CBC0E-323F-7C42-A24B-DFE14C75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98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68084-A5D8-7D4F-A1C6-F638F1E4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81598-A922-5042-A589-4AD65318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41B90C-6396-8342-8A93-B8570B9A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82D48-0881-754C-87D5-BD354CE6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914124-8973-F844-8FE2-1BB15D20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897245-22D4-044F-B6B0-A7CF12E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86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34D1E-DAC1-5F44-90FD-D626FE3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037BFA-4F93-E346-825F-821AFD08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97B9C-4C25-7C48-81AC-18189D08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350EDC-3E29-C94C-AA82-862D192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13B76-C396-0143-9D00-ABCFA520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F92F2-DED7-B94A-A74F-E6031F87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7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B2DAF1-7D61-6544-B95F-1D074F1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EA7D4B-3771-F642-88D0-E6622A24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60E11-4C1D-7948-8A13-4AB1A7C37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AD29-2D9D-FB4A-A8F3-C1DC89EBC9F2}" type="datetimeFigureOut">
              <a:rPr kumimoji="1" lang="ja-JP" altLang="en-US" smtClean="0"/>
              <a:t>2021/6/4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620FBD-3A7F-8740-AA8D-44F7EE83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6687B-22F5-254A-984B-20F5913CC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8F6E-9AB9-B144-9F7E-FAF05FFE45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89B01-05C5-624A-81D2-58C8B8745034}"/>
              </a:ext>
            </a:extLst>
          </p:cNvPr>
          <p:cNvSpPr/>
          <p:nvPr/>
        </p:nvSpPr>
        <p:spPr>
          <a:xfrm>
            <a:off x="2963284" y="2436237"/>
            <a:ext cx="9228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"tuna"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マグロ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"salmon"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サーモン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</a:t>
            </a:r>
            <a:r>
              <a:rPr lang="en" altLang="ja-JP" sz="4400" dirty="0">
                <a:solidFill>
                  <a:srgbClr val="00008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エビ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 err="1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Yellotail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ブリ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"squid"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イカ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endParaRPr lang="ja-JP" altLang="en-US" sz="44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D4D7A-CA78-F94C-9BCF-4FDE09B3120C}"/>
              </a:ext>
            </a:extLst>
          </p:cNvPr>
          <p:cNvSpPr/>
          <p:nvPr/>
        </p:nvSpPr>
        <p:spPr>
          <a:xfrm>
            <a:off x="1013072" y="642648"/>
            <a:ext cx="4320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$(</a:t>
            </a:r>
            <a:r>
              <a:rPr lang="en" altLang="ja-JP" sz="400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r>
              <a:rPr lang="en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next();</a:t>
            </a:r>
            <a:endParaRPr lang="ja-JP" altLang="en-US" sz="4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BCD02FA4-613A-7947-B860-B7635404D22E}"/>
              </a:ext>
            </a:extLst>
          </p:cNvPr>
          <p:cNvSpPr/>
          <p:nvPr/>
        </p:nvSpPr>
        <p:spPr>
          <a:xfrm rot="5400000" flipV="1">
            <a:off x="1784343" y="3937616"/>
            <a:ext cx="1117758" cy="1240124"/>
          </a:xfrm>
          <a:prstGeom prst="uturnArrow">
            <a:avLst>
              <a:gd name="adj1" fmla="val 28514"/>
              <a:gd name="adj2" fmla="val 25000"/>
              <a:gd name="adj3" fmla="val 46242"/>
              <a:gd name="adj4" fmla="val 71570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B3307E6-44FA-C046-A479-C09A40926040}"/>
              </a:ext>
            </a:extLst>
          </p:cNvPr>
          <p:cNvCxnSpPr/>
          <p:nvPr/>
        </p:nvCxnSpPr>
        <p:spPr>
          <a:xfrm>
            <a:off x="794656" y="1502229"/>
            <a:ext cx="82404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B40EB8-355F-494C-8A15-92C956EC0B84}"/>
              </a:ext>
            </a:extLst>
          </p:cNvPr>
          <p:cNvSpPr txBox="1"/>
          <p:nvPr/>
        </p:nvSpPr>
        <p:spPr>
          <a:xfrm>
            <a:off x="9035142" y="1317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時間の流れ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EBA18C2-4C19-4F4F-98FB-0C7437AD2433}"/>
              </a:ext>
            </a:extLst>
          </p:cNvPr>
          <p:cNvCxnSpPr>
            <a:cxnSpLocks/>
          </p:cNvCxnSpPr>
          <p:nvPr/>
        </p:nvCxnSpPr>
        <p:spPr>
          <a:xfrm>
            <a:off x="794655" y="881743"/>
            <a:ext cx="3048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5E26B7-C3F0-7C4F-9B9B-872D63078E08}"/>
              </a:ext>
            </a:extLst>
          </p:cNvPr>
          <p:cNvSpPr txBox="1"/>
          <p:nvPr/>
        </p:nvSpPr>
        <p:spPr>
          <a:xfrm>
            <a:off x="2942409" y="1699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開始時刻を取得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4D6247A-B9D7-584F-8E8B-BD30C5EF99C7}"/>
              </a:ext>
            </a:extLst>
          </p:cNvPr>
          <p:cNvCxnSpPr>
            <a:cxnSpLocks/>
          </p:cNvCxnSpPr>
          <p:nvPr/>
        </p:nvCxnSpPr>
        <p:spPr>
          <a:xfrm>
            <a:off x="794655" y="1186543"/>
            <a:ext cx="518160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5FB8C9-0FBF-0348-925A-CE1DBF5A4EA2}"/>
              </a:ext>
            </a:extLst>
          </p:cNvPr>
          <p:cNvSpPr txBox="1"/>
          <p:nvPr/>
        </p:nvSpPr>
        <p:spPr>
          <a:xfrm>
            <a:off x="5076009" y="1699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現在時刻を取得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64CDD32-250D-D647-8B39-888C303F281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42656" y="539235"/>
            <a:ext cx="0" cy="1474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3D8348-86F4-3C4D-811E-16D96C9EA9F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76256" y="539235"/>
            <a:ext cx="0" cy="1474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4CD786-8A1C-084E-AA69-9FD0B725627B}"/>
              </a:ext>
            </a:extLst>
          </p:cNvPr>
          <p:cNvCxnSpPr/>
          <p:nvPr/>
        </p:nvCxnSpPr>
        <p:spPr>
          <a:xfrm>
            <a:off x="3842656" y="1796143"/>
            <a:ext cx="2133600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FFF140-101A-5A4E-9EB4-622602FCD420}"/>
              </a:ext>
            </a:extLst>
          </p:cNvPr>
          <p:cNvSpPr txBox="1"/>
          <p:nvPr/>
        </p:nvSpPr>
        <p:spPr>
          <a:xfrm>
            <a:off x="3547544" y="20426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タイマーに表示する時間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F06A14-F8A4-8649-A7F8-0B975BCABEC3}"/>
              </a:ext>
            </a:extLst>
          </p:cNvPr>
          <p:cNvCxnSpPr/>
          <p:nvPr/>
        </p:nvCxnSpPr>
        <p:spPr>
          <a:xfrm>
            <a:off x="794656" y="5330503"/>
            <a:ext cx="82404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129C7D-4D6F-DC47-88F7-A254A04D56C4}"/>
              </a:ext>
            </a:extLst>
          </p:cNvPr>
          <p:cNvSpPr txBox="1"/>
          <p:nvPr/>
        </p:nvSpPr>
        <p:spPr>
          <a:xfrm>
            <a:off x="9035142" y="51180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時間の流れ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05F954-43AE-C242-94DA-F9AACC3A597B}"/>
              </a:ext>
            </a:extLst>
          </p:cNvPr>
          <p:cNvCxnSpPr>
            <a:cxnSpLocks/>
          </p:cNvCxnSpPr>
          <p:nvPr/>
        </p:nvCxnSpPr>
        <p:spPr>
          <a:xfrm>
            <a:off x="794655" y="3283519"/>
            <a:ext cx="3048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9C6330-077B-994C-B71E-CEAA8B83803C}"/>
              </a:ext>
            </a:extLst>
          </p:cNvPr>
          <p:cNvCxnSpPr>
            <a:cxnSpLocks/>
          </p:cNvCxnSpPr>
          <p:nvPr/>
        </p:nvCxnSpPr>
        <p:spPr>
          <a:xfrm>
            <a:off x="794655" y="3614083"/>
            <a:ext cx="35123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C87F13-9FB3-F842-BFF9-45E0262E9E8D}"/>
              </a:ext>
            </a:extLst>
          </p:cNvPr>
          <p:cNvCxnSpPr>
            <a:cxnSpLocks/>
          </p:cNvCxnSpPr>
          <p:nvPr/>
        </p:nvCxnSpPr>
        <p:spPr>
          <a:xfrm>
            <a:off x="3842656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EDDF9F-3D7C-3B42-A089-4F83C5037E6E}"/>
              </a:ext>
            </a:extLst>
          </p:cNvPr>
          <p:cNvCxnSpPr>
            <a:cxnSpLocks/>
          </p:cNvCxnSpPr>
          <p:nvPr/>
        </p:nvCxnSpPr>
        <p:spPr>
          <a:xfrm>
            <a:off x="794655" y="3944647"/>
            <a:ext cx="397668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3FD6C24-003D-0E4A-9F75-F89F35B6BA51}"/>
              </a:ext>
            </a:extLst>
          </p:cNvPr>
          <p:cNvCxnSpPr>
            <a:cxnSpLocks/>
          </p:cNvCxnSpPr>
          <p:nvPr/>
        </p:nvCxnSpPr>
        <p:spPr>
          <a:xfrm>
            <a:off x="794655" y="4275211"/>
            <a:ext cx="4441027" cy="185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80C5E17-BD9D-7E48-8D3E-EFF456DFEE29}"/>
              </a:ext>
            </a:extLst>
          </p:cNvPr>
          <p:cNvCxnSpPr>
            <a:cxnSpLocks/>
          </p:cNvCxnSpPr>
          <p:nvPr/>
        </p:nvCxnSpPr>
        <p:spPr>
          <a:xfrm>
            <a:off x="794655" y="4627547"/>
            <a:ext cx="4909459" cy="2177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839573E-4549-6642-865F-B63E3C25067B}"/>
              </a:ext>
            </a:extLst>
          </p:cNvPr>
          <p:cNvCxnSpPr>
            <a:cxnSpLocks/>
          </p:cNvCxnSpPr>
          <p:nvPr/>
        </p:nvCxnSpPr>
        <p:spPr>
          <a:xfrm>
            <a:off x="794655" y="4979881"/>
            <a:ext cx="53775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F83E259-0C78-0545-A610-3D5987D970EB}"/>
              </a:ext>
            </a:extLst>
          </p:cNvPr>
          <p:cNvCxnSpPr>
            <a:cxnSpLocks/>
          </p:cNvCxnSpPr>
          <p:nvPr/>
        </p:nvCxnSpPr>
        <p:spPr>
          <a:xfrm>
            <a:off x="4306998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3BE6D97-BF8B-5444-A588-1760D4B954CD}"/>
              </a:ext>
            </a:extLst>
          </p:cNvPr>
          <p:cNvCxnSpPr>
            <a:cxnSpLocks/>
          </p:cNvCxnSpPr>
          <p:nvPr/>
        </p:nvCxnSpPr>
        <p:spPr>
          <a:xfrm>
            <a:off x="4771340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4B7B53-282D-2B4C-B4E7-822A7B4012D3}"/>
              </a:ext>
            </a:extLst>
          </p:cNvPr>
          <p:cNvCxnSpPr>
            <a:cxnSpLocks/>
          </p:cNvCxnSpPr>
          <p:nvPr/>
        </p:nvCxnSpPr>
        <p:spPr>
          <a:xfrm>
            <a:off x="5235682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71958E2-2AFC-B140-A8B9-E9914945DDFA}"/>
              </a:ext>
            </a:extLst>
          </p:cNvPr>
          <p:cNvCxnSpPr>
            <a:cxnSpLocks/>
          </p:cNvCxnSpPr>
          <p:nvPr/>
        </p:nvCxnSpPr>
        <p:spPr>
          <a:xfrm>
            <a:off x="5700024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DB3E7F9-33E7-D44D-98C8-1FC30B2F8A01}"/>
              </a:ext>
            </a:extLst>
          </p:cNvPr>
          <p:cNvCxnSpPr>
            <a:cxnSpLocks/>
          </p:cNvCxnSpPr>
          <p:nvPr/>
        </p:nvCxnSpPr>
        <p:spPr>
          <a:xfrm>
            <a:off x="6164365" y="2934431"/>
            <a:ext cx="0" cy="3816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F056065-7B5A-7B4B-B9B8-59B6FAD3257A}"/>
              </a:ext>
            </a:extLst>
          </p:cNvPr>
          <p:cNvCxnSpPr>
            <a:cxnSpLocks/>
          </p:cNvCxnSpPr>
          <p:nvPr/>
        </p:nvCxnSpPr>
        <p:spPr>
          <a:xfrm>
            <a:off x="3842655" y="5536871"/>
            <a:ext cx="464343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4553A9A-5D35-EF4E-B517-F2CEF1DA4EE2}"/>
              </a:ext>
            </a:extLst>
          </p:cNvPr>
          <p:cNvCxnSpPr>
            <a:cxnSpLocks/>
          </p:cNvCxnSpPr>
          <p:nvPr/>
        </p:nvCxnSpPr>
        <p:spPr>
          <a:xfrm>
            <a:off x="3842655" y="5758544"/>
            <a:ext cx="935612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53E1937C-034D-2E46-A771-64039E298EAC}"/>
              </a:ext>
            </a:extLst>
          </p:cNvPr>
          <p:cNvCxnSpPr>
            <a:cxnSpLocks/>
          </p:cNvCxnSpPr>
          <p:nvPr/>
        </p:nvCxnSpPr>
        <p:spPr>
          <a:xfrm>
            <a:off x="3842655" y="5980217"/>
            <a:ext cx="1393027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EF0B1AA-8F25-974F-8BD3-7ECFDB925466}"/>
              </a:ext>
            </a:extLst>
          </p:cNvPr>
          <p:cNvCxnSpPr>
            <a:cxnSpLocks/>
          </p:cNvCxnSpPr>
          <p:nvPr/>
        </p:nvCxnSpPr>
        <p:spPr>
          <a:xfrm>
            <a:off x="3856510" y="6201890"/>
            <a:ext cx="1843514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AD17A64A-D7C6-E74E-AE63-58270F3707CF}"/>
              </a:ext>
            </a:extLst>
          </p:cNvPr>
          <p:cNvCxnSpPr>
            <a:cxnSpLocks/>
          </p:cNvCxnSpPr>
          <p:nvPr/>
        </p:nvCxnSpPr>
        <p:spPr>
          <a:xfrm>
            <a:off x="3856510" y="6423562"/>
            <a:ext cx="2315690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C1F90DE-9AA7-CF46-9BE7-90FF97A6BB94}"/>
              </a:ext>
            </a:extLst>
          </p:cNvPr>
          <p:cNvSpPr txBox="1"/>
          <p:nvPr/>
        </p:nvSpPr>
        <p:spPr>
          <a:xfrm>
            <a:off x="6150512" y="601722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タイマーに表示する時間を</a:t>
            </a:r>
            <a:r>
              <a:rPr kumimoji="1" lang="en-US" altLang="ja-JP" dirty="0"/>
              <a:t>10</a:t>
            </a:r>
            <a:r>
              <a:rPr kumimoji="1" lang="ja-JP" altLang="en-US"/>
              <a:t>ミリ秒ごとに更新</a:t>
            </a:r>
          </a:p>
        </p:txBody>
      </p:sp>
    </p:spTree>
    <p:extLst>
      <p:ext uri="{BB962C8B-B14F-4D97-AF65-F5344CB8AC3E}">
        <p14:creationId xmlns:p14="http://schemas.microsoft.com/office/powerpoint/2010/main" val="122781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256A9BFF-1BD7-984C-B4C5-F68469820637}"/>
              </a:ext>
            </a:extLst>
          </p:cNvPr>
          <p:cNvSpPr/>
          <p:nvPr/>
        </p:nvSpPr>
        <p:spPr>
          <a:xfrm>
            <a:off x="990600" y="1164771"/>
            <a:ext cx="6422571" cy="4212772"/>
          </a:xfrm>
          <a:prstGeom prst="roundRect">
            <a:avLst>
              <a:gd name="adj" fmla="val 3747"/>
            </a:avLst>
          </a:prstGeom>
          <a:solidFill>
            <a:srgbClr val="01186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/>
              <a:t>&gt;&gt;</a:t>
            </a:r>
            <a:r>
              <a:rPr lang="en-US" altLang="ja-JP" sz="3600" dirty="0"/>
              <a:t> cd </a:t>
            </a:r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/>
          </a:p>
        </p:txBody>
      </p:sp>
      <p:sp>
        <p:nvSpPr>
          <p:cNvPr id="3" name="片側の 2 つの角を丸めた四角形 2">
            <a:extLst>
              <a:ext uri="{FF2B5EF4-FFF2-40B4-BE49-F238E27FC236}">
                <a16:creationId xmlns:a16="http://schemas.microsoft.com/office/drawing/2014/main" id="{6391311E-1DD4-A542-A07D-F787352EB581}"/>
              </a:ext>
            </a:extLst>
          </p:cNvPr>
          <p:cNvSpPr/>
          <p:nvPr/>
        </p:nvSpPr>
        <p:spPr>
          <a:xfrm>
            <a:off x="990600" y="1164771"/>
            <a:ext cx="6422571" cy="337457"/>
          </a:xfrm>
          <a:prstGeom prst="round2SameRect">
            <a:avLst>
              <a:gd name="adj1" fmla="val 42474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0DA6753-BC6B-C845-93A7-8D8EFC4D84BF}"/>
              </a:ext>
            </a:extLst>
          </p:cNvPr>
          <p:cNvGrpSpPr/>
          <p:nvPr/>
        </p:nvGrpSpPr>
        <p:grpSpPr>
          <a:xfrm>
            <a:off x="3327765" y="730248"/>
            <a:ext cx="2504925" cy="2403929"/>
            <a:chOff x="8048172" y="1025071"/>
            <a:chExt cx="2504925" cy="2403929"/>
          </a:xfrm>
        </p:grpSpPr>
        <p:pic>
          <p:nvPicPr>
            <p:cNvPr id="5" name="グラフィックス 4" descr="フォルダー 単色塗りつぶし">
              <a:extLst>
                <a:ext uri="{FF2B5EF4-FFF2-40B4-BE49-F238E27FC236}">
                  <a16:creationId xmlns:a16="http://schemas.microsoft.com/office/drawing/2014/main" id="{28584DF6-C681-B341-864F-E27B0884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8172" y="1025071"/>
              <a:ext cx="2246086" cy="2246086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D497C3E-F5CC-A347-8367-65CF20C039E5}"/>
                </a:ext>
              </a:extLst>
            </p:cNvPr>
            <p:cNvSpPr txBox="1"/>
            <p:nvPr/>
          </p:nvSpPr>
          <p:spPr>
            <a:xfrm>
              <a:off x="8444894" y="2365828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mywebsite</a:t>
              </a:r>
              <a:endParaRPr kumimoji="1" lang="ja-JP" altLang="en-US" sz="2000"/>
            </a:p>
          </p:txBody>
        </p:sp>
        <p:pic>
          <p:nvPicPr>
            <p:cNvPr id="10" name="グラフィックス 9" descr="カーソル 単色塗りつぶし">
              <a:extLst>
                <a:ext uri="{FF2B5EF4-FFF2-40B4-BE49-F238E27FC236}">
                  <a16:creationId xmlns:a16="http://schemas.microsoft.com/office/drawing/2014/main" id="{3E92DB3C-B66B-5145-B937-96DE2B130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8697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9440D7B-778D-E84A-B1E1-D4E3B3697063}"/>
              </a:ext>
            </a:extLst>
          </p:cNvPr>
          <p:cNvGrpSpPr/>
          <p:nvPr/>
        </p:nvGrpSpPr>
        <p:grpSpPr>
          <a:xfrm>
            <a:off x="8518736" y="1839682"/>
            <a:ext cx="2504925" cy="2403929"/>
            <a:chOff x="8048172" y="1025071"/>
            <a:chExt cx="2504925" cy="2403929"/>
          </a:xfrm>
        </p:grpSpPr>
        <p:pic>
          <p:nvPicPr>
            <p:cNvPr id="13" name="グラフィックス 12" descr="フォルダー 単色塗りつぶし">
              <a:extLst>
                <a:ext uri="{FF2B5EF4-FFF2-40B4-BE49-F238E27FC236}">
                  <a16:creationId xmlns:a16="http://schemas.microsoft.com/office/drawing/2014/main" id="{54148B79-84BE-584D-91F3-69B75301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8172" y="1025071"/>
              <a:ext cx="2246086" cy="2246086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806943-6ED6-724D-A28E-3D5484B22EB2}"/>
                </a:ext>
              </a:extLst>
            </p:cNvPr>
            <p:cNvSpPr txBox="1"/>
            <p:nvPr/>
          </p:nvSpPr>
          <p:spPr>
            <a:xfrm>
              <a:off x="8444894" y="2365828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mywebsite</a:t>
              </a:r>
              <a:endParaRPr kumimoji="1" lang="ja-JP" altLang="en-US" sz="2000"/>
            </a:p>
          </p:txBody>
        </p:sp>
        <p:pic>
          <p:nvPicPr>
            <p:cNvPr id="15" name="グラフィックス 14" descr="カーソル 単色塗りつぶし">
              <a:extLst>
                <a:ext uri="{FF2B5EF4-FFF2-40B4-BE49-F238E27FC236}">
                  <a16:creationId xmlns:a16="http://schemas.microsoft.com/office/drawing/2014/main" id="{301D3BDB-AAB5-A840-A3E3-68F13E82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8697" y="251460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グラフィックス 18" descr="線矢印: 反時計回りの曲線 単色塗りつぶし">
            <a:extLst>
              <a:ext uri="{FF2B5EF4-FFF2-40B4-BE49-F238E27FC236}">
                <a16:creationId xmlns:a16="http://schemas.microsoft.com/office/drawing/2014/main" id="{3971E6AC-9E95-704F-B4A3-535765855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167529">
            <a:off x="6420594" y="1068385"/>
            <a:ext cx="2005241" cy="2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256A9BFF-1BD7-984C-B4C5-F68469820637}"/>
              </a:ext>
            </a:extLst>
          </p:cNvPr>
          <p:cNvSpPr/>
          <p:nvPr/>
        </p:nvSpPr>
        <p:spPr>
          <a:xfrm>
            <a:off x="990600" y="1164771"/>
            <a:ext cx="6422571" cy="4212772"/>
          </a:xfrm>
          <a:prstGeom prst="roundRect">
            <a:avLst>
              <a:gd name="adj" fmla="val 3747"/>
            </a:avLst>
          </a:prstGeom>
          <a:solidFill>
            <a:srgbClr val="01186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/>
              <a:t>&gt;&gt;</a:t>
            </a:r>
            <a:r>
              <a:rPr lang="en-US" altLang="ja-JP" sz="3600" dirty="0"/>
              <a:t> cd C://****/</a:t>
            </a:r>
            <a:r>
              <a:rPr lang="en-US" altLang="ja-JP" sz="3600" dirty="0" err="1"/>
              <a:t>mywebsite</a:t>
            </a:r>
            <a:r>
              <a:rPr lang="en-US" altLang="ja-JP" sz="3600" dirty="0"/>
              <a:t> </a:t>
            </a:r>
            <a:endParaRPr kumimoji="1" lang="en-US" altLang="ja-JP" sz="3600" dirty="0"/>
          </a:p>
          <a:p>
            <a:r>
              <a:rPr lang="en-US" altLang="ja-JP" sz="3600" dirty="0"/>
              <a:t>&gt;&gt;</a:t>
            </a:r>
          </a:p>
          <a:p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/>
          </a:p>
        </p:txBody>
      </p:sp>
      <p:sp>
        <p:nvSpPr>
          <p:cNvPr id="3" name="片側の 2 つの角を丸めた四角形 2">
            <a:extLst>
              <a:ext uri="{FF2B5EF4-FFF2-40B4-BE49-F238E27FC236}">
                <a16:creationId xmlns:a16="http://schemas.microsoft.com/office/drawing/2014/main" id="{6391311E-1DD4-A542-A07D-F787352EB581}"/>
              </a:ext>
            </a:extLst>
          </p:cNvPr>
          <p:cNvSpPr/>
          <p:nvPr/>
        </p:nvSpPr>
        <p:spPr>
          <a:xfrm>
            <a:off x="990600" y="1164771"/>
            <a:ext cx="6422571" cy="337457"/>
          </a:xfrm>
          <a:prstGeom prst="round2SameRect">
            <a:avLst>
              <a:gd name="adj1" fmla="val 42474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9440D7B-778D-E84A-B1E1-D4E3B3697063}"/>
              </a:ext>
            </a:extLst>
          </p:cNvPr>
          <p:cNvGrpSpPr/>
          <p:nvPr/>
        </p:nvGrpSpPr>
        <p:grpSpPr>
          <a:xfrm>
            <a:off x="8518736" y="1839682"/>
            <a:ext cx="2246086" cy="2246086"/>
            <a:chOff x="8048172" y="1025071"/>
            <a:chExt cx="2246086" cy="2246086"/>
          </a:xfrm>
        </p:grpSpPr>
        <p:pic>
          <p:nvPicPr>
            <p:cNvPr id="13" name="グラフィックス 12" descr="フォルダー 単色塗りつぶし">
              <a:extLst>
                <a:ext uri="{FF2B5EF4-FFF2-40B4-BE49-F238E27FC236}">
                  <a16:creationId xmlns:a16="http://schemas.microsoft.com/office/drawing/2014/main" id="{54148B79-84BE-584D-91F3-69B75301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8172" y="1025071"/>
              <a:ext cx="2246086" cy="2246086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806943-6ED6-724D-A28E-3D5484B22EB2}"/>
                </a:ext>
              </a:extLst>
            </p:cNvPr>
            <p:cNvSpPr txBox="1"/>
            <p:nvPr/>
          </p:nvSpPr>
          <p:spPr>
            <a:xfrm>
              <a:off x="8444894" y="2365828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mywebsite</a:t>
              </a:r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60605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37430AA-A0D7-E24B-95E4-01DC6CF9B78F}"/>
              </a:ext>
            </a:extLst>
          </p:cNvPr>
          <p:cNvGrpSpPr/>
          <p:nvPr/>
        </p:nvGrpSpPr>
        <p:grpSpPr>
          <a:xfrm>
            <a:off x="1119991" y="1120037"/>
            <a:ext cx="4617923" cy="4617923"/>
            <a:chOff x="535529" y="1120037"/>
            <a:chExt cx="4617923" cy="4617923"/>
          </a:xfrm>
        </p:grpSpPr>
        <p:pic>
          <p:nvPicPr>
            <p:cNvPr id="3" name="グラフィックス 2" descr="ノート PC 枠線">
              <a:extLst>
                <a:ext uri="{FF2B5EF4-FFF2-40B4-BE49-F238E27FC236}">
                  <a16:creationId xmlns:a16="http://schemas.microsoft.com/office/drawing/2014/main" id="{7E633EB4-7B0A-BF44-992A-8DE8966EC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529" y="1120037"/>
              <a:ext cx="4617923" cy="4617923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2CE949-C609-6B4C-8BAC-BABFA7189566}"/>
                </a:ext>
              </a:extLst>
            </p:cNvPr>
            <p:cNvCxnSpPr>
              <a:cxnSpLocks/>
            </p:cNvCxnSpPr>
            <p:nvPr/>
          </p:nvCxnSpPr>
          <p:spPr>
            <a:xfrm>
              <a:off x="1556425" y="3531142"/>
              <a:ext cx="25725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5D36B8-6D4B-1744-B2C7-722235A26C6B}"/>
                </a:ext>
              </a:extLst>
            </p:cNvPr>
            <p:cNvSpPr txBox="1"/>
            <p:nvPr/>
          </p:nvSpPr>
          <p:spPr>
            <a:xfrm>
              <a:off x="2216132" y="3007922"/>
              <a:ext cx="1253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1920px</a:t>
              </a:r>
              <a:endParaRPr kumimoji="1" lang="ja-JP" altLang="en-US" sz="280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51A9DA6-FD63-E949-A232-C33D17BA3BCB}"/>
              </a:ext>
            </a:extLst>
          </p:cNvPr>
          <p:cNvGrpSpPr/>
          <p:nvPr/>
        </p:nvGrpSpPr>
        <p:grpSpPr>
          <a:xfrm>
            <a:off x="5541195" y="1605339"/>
            <a:ext cx="3485135" cy="3485135"/>
            <a:chOff x="4956733" y="1605339"/>
            <a:chExt cx="3485135" cy="3485135"/>
          </a:xfrm>
        </p:grpSpPr>
        <p:pic>
          <p:nvPicPr>
            <p:cNvPr id="5" name="グラフィックス 4" descr="タブレット 枠線">
              <a:extLst>
                <a:ext uri="{FF2B5EF4-FFF2-40B4-BE49-F238E27FC236}">
                  <a16:creationId xmlns:a16="http://schemas.microsoft.com/office/drawing/2014/main" id="{FF07DC10-BF60-6D4D-862D-42B82C27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956733" y="1605339"/>
              <a:ext cx="3485135" cy="348513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886F678-5FC4-9242-A2AE-6C8A709923C4}"/>
                </a:ext>
              </a:extLst>
            </p:cNvPr>
            <p:cNvSpPr txBox="1"/>
            <p:nvPr/>
          </p:nvSpPr>
          <p:spPr>
            <a:xfrm>
              <a:off x="6158125" y="30079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720px</a:t>
              </a:r>
              <a:endParaRPr kumimoji="1" lang="ja-JP" altLang="en-US" sz="280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83FDECB5-07D2-4948-ACB7-A9632E3631D5}"/>
                </a:ext>
              </a:extLst>
            </p:cNvPr>
            <p:cNvCxnSpPr>
              <a:cxnSpLocks/>
            </p:cNvCxnSpPr>
            <p:nvPr/>
          </p:nvCxnSpPr>
          <p:spPr>
            <a:xfrm>
              <a:off x="5945155" y="3531142"/>
              <a:ext cx="15082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690B3B5-FDCC-1B4E-85B3-D0E7A2CAC917}"/>
              </a:ext>
            </a:extLst>
          </p:cNvPr>
          <p:cNvGrpSpPr/>
          <p:nvPr/>
        </p:nvGrpSpPr>
        <p:grpSpPr>
          <a:xfrm>
            <a:off x="8695268" y="2189785"/>
            <a:ext cx="2544052" cy="2544052"/>
            <a:chOff x="8110806" y="2189785"/>
            <a:chExt cx="2544052" cy="2544052"/>
          </a:xfrm>
        </p:grpSpPr>
        <p:pic>
          <p:nvPicPr>
            <p:cNvPr id="7" name="グラフィックス 6" descr="スマート フォン 枠線">
              <a:extLst>
                <a:ext uri="{FF2B5EF4-FFF2-40B4-BE49-F238E27FC236}">
                  <a16:creationId xmlns:a16="http://schemas.microsoft.com/office/drawing/2014/main" id="{CF3FD919-B1AB-C741-94E7-C80A25324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0806" y="2189785"/>
              <a:ext cx="2544052" cy="2544052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4F2F133-7FD2-A942-8606-5CBEC88EF18B}"/>
                </a:ext>
              </a:extLst>
            </p:cNvPr>
            <p:cNvSpPr txBox="1"/>
            <p:nvPr/>
          </p:nvSpPr>
          <p:spPr>
            <a:xfrm>
              <a:off x="8847021" y="30079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>
                  <a:latin typeface="Ricty Diminished" panose="020B0509020203020207" pitchFamily="49" charset="-128"/>
                  <a:ea typeface="Ricty Diminished" panose="020B0509020203020207" pitchFamily="49" charset="-128"/>
                </a:rPr>
                <a:t>480px</a:t>
              </a:r>
              <a:endParaRPr kumimoji="1" lang="ja-JP" altLang="en-US" sz="2800">
                <a:latin typeface="Ricty Diminished" panose="020B0509020203020207" pitchFamily="49" charset="-128"/>
                <a:ea typeface="Ricty Diminished" panose="020B0509020203020207" pitchFamily="49" charset="-128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575C2FA-3970-E348-A76C-F6E995F6048A}"/>
                </a:ext>
              </a:extLst>
            </p:cNvPr>
            <p:cNvCxnSpPr>
              <a:cxnSpLocks/>
            </p:cNvCxnSpPr>
            <p:nvPr/>
          </p:nvCxnSpPr>
          <p:spPr>
            <a:xfrm>
              <a:off x="8910903" y="3531142"/>
              <a:ext cx="94010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79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705D9B2-99AE-E347-AEEB-9F281762A0CA}"/>
              </a:ext>
            </a:extLst>
          </p:cNvPr>
          <p:cNvGrpSpPr/>
          <p:nvPr/>
        </p:nvGrpSpPr>
        <p:grpSpPr>
          <a:xfrm>
            <a:off x="-1766957" y="-1368313"/>
            <a:ext cx="6377635" cy="6377635"/>
            <a:chOff x="-799549" y="1037443"/>
            <a:chExt cx="4722867" cy="47228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A20FD-56A5-FD49-9F2E-BD2948ED2915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-3550" t="-4421" r="90392" b="83627"/>
            <a:stretch/>
          </p:blipFill>
          <p:spPr>
            <a:xfrm>
              <a:off x="-799549" y="1037443"/>
              <a:ext cx="4722867" cy="4722867"/>
            </a:xfrm>
            <a:prstGeom prst="ellipse">
              <a:avLst/>
            </a:prstGeom>
            <a:ln w="76200">
              <a:solidFill>
                <a:schemeClr val="accent2"/>
              </a:solidFill>
            </a:ln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775FC1E-EEDD-264A-8FDD-9313DA318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66" y="2041820"/>
              <a:ext cx="0" cy="422086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3AFBBDE8-BD05-E34D-BC69-B1BB29C1BC3D}"/>
                </a:ext>
              </a:extLst>
            </p:cNvPr>
            <p:cNvCxnSpPr>
              <a:cxnSpLocks/>
            </p:cNvCxnSpPr>
            <p:nvPr/>
          </p:nvCxnSpPr>
          <p:spPr>
            <a:xfrm>
              <a:off x="474417" y="2593209"/>
              <a:ext cx="21042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A07A745-C3E2-784F-A384-8FE65136645D}"/>
              </a:ext>
            </a:extLst>
          </p:cNvPr>
          <p:cNvGrpSpPr/>
          <p:nvPr/>
        </p:nvGrpSpPr>
        <p:grpSpPr>
          <a:xfrm>
            <a:off x="4797287" y="2060313"/>
            <a:ext cx="7394714" cy="4797687"/>
            <a:chOff x="3693317" y="0"/>
            <a:chExt cx="8498683" cy="551394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F9CAA17-45D3-D442-8D86-F1DE8BF3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65" y="246368"/>
              <a:ext cx="8209935" cy="52675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6222263E-F56C-6D4B-AC48-1D1DD4CFF98F}"/>
                </a:ext>
              </a:extLst>
            </p:cNvPr>
            <p:cNvSpPr/>
            <p:nvPr/>
          </p:nvSpPr>
          <p:spPr>
            <a:xfrm>
              <a:off x="3693317" y="0"/>
              <a:ext cx="1080000" cy="10800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グラフィックス 13" descr="線矢印: 反時計回りの曲線 単色塗りつぶし">
            <a:extLst>
              <a:ext uri="{FF2B5EF4-FFF2-40B4-BE49-F238E27FC236}">
                <a16:creationId xmlns:a16="http://schemas.microsoft.com/office/drawing/2014/main" id="{3B3A0702-85E6-7549-AAFF-3F0E13A7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12462">
            <a:off x="3705802" y="344462"/>
            <a:ext cx="2005241" cy="200524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42BB99-DCB4-8049-AA73-E5D6C1407723}"/>
              </a:ext>
            </a:extLst>
          </p:cNvPr>
          <p:cNvSpPr txBox="1"/>
          <p:nvPr/>
        </p:nvSpPr>
        <p:spPr>
          <a:xfrm>
            <a:off x="382727" y="7325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スキマがある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89B01-05C5-624A-81D2-58C8B8745034}"/>
              </a:ext>
            </a:extLst>
          </p:cNvPr>
          <p:cNvSpPr/>
          <p:nvPr/>
        </p:nvSpPr>
        <p:spPr>
          <a:xfrm>
            <a:off x="2963284" y="2436237"/>
            <a:ext cx="9228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"tuna"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マグロ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"salmon"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サーモン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</a:t>
            </a:r>
            <a:r>
              <a:rPr lang="en" altLang="ja-JP" sz="4400" dirty="0">
                <a:solidFill>
                  <a:srgbClr val="00008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エビ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 err="1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Yellotail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ブリ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"squid"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イカ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endParaRPr lang="ja-JP" altLang="en-US" sz="44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D4D7A-CA78-F94C-9BCF-4FDE09B3120C}"/>
              </a:ext>
            </a:extLst>
          </p:cNvPr>
          <p:cNvSpPr/>
          <p:nvPr/>
        </p:nvSpPr>
        <p:spPr>
          <a:xfrm>
            <a:off x="1013072" y="642648"/>
            <a:ext cx="4895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$(</a:t>
            </a:r>
            <a:r>
              <a:rPr lang="en" altLang="ja-JP" sz="400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r>
              <a:rPr lang="en" altLang="ja-JP" sz="4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nextAll</a:t>
            </a:r>
            <a:r>
              <a:rPr lang="en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();</a:t>
            </a:r>
            <a:endParaRPr lang="ja-JP" altLang="en-US" sz="4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1D20B76-FE8A-A34D-857A-9A64223AE1EE}"/>
              </a:ext>
            </a:extLst>
          </p:cNvPr>
          <p:cNvGrpSpPr/>
          <p:nvPr/>
        </p:nvGrpSpPr>
        <p:grpSpPr>
          <a:xfrm>
            <a:off x="885102" y="4447862"/>
            <a:ext cx="2078182" cy="1466250"/>
            <a:chOff x="885102" y="4402142"/>
            <a:chExt cx="2078182" cy="1466250"/>
          </a:xfrm>
        </p:grpSpPr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F264A680-CC7E-3145-AC91-390B97B277B0}"/>
                </a:ext>
              </a:extLst>
            </p:cNvPr>
            <p:cNvSpPr/>
            <p:nvPr/>
          </p:nvSpPr>
          <p:spPr>
            <a:xfrm rot="5400000">
              <a:off x="1236781" y="4780895"/>
              <a:ext cx="1374812" cy="70874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64605FB-4FDF-C94A-92E3-28C340F9C658}"/>
                </a:ext>
              </a:extLst>
            </p:cNvPr>
            <p:cNvSpPr/>
            <p:nvPr/>
          </p:nvSpPr>
          <p:spPr>
            <a:xfrm>
              <a:off x="885103" y="4402142"/>
              <a:ext cx="207818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A8B7C1B-C917-004F-80C2-9EAB86437C80}"/>
                </a:ext>
              </a:extLst>
            </p:cNvPr>
            <p:cNvSpPr/>
            <p:nvPr/>
          </p:nvSpPr>
          <p:spPr>
            <a:xfrm>
              <a:off x="885102" y="5822673"/>
              <a:ext cx="207818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4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89B01-05C5-624A-81D2-58C8B8745034}"/>
              </a:ext>
            </a:extLst>
          </p:cNvPr>
          <p:cNvSpPr/>
          <p:nvPr/>
        </p:nvSpPr>
        <p:spPr>
          <a:xfrm>
            <a:off x="2963284" y="2436237"/>
            <a:ext cx="9228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"tuna"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マグロ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"salmon"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サーモン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</a:t>
            </a:r>
            <a:r>
              <a:rPr lang="en" altLang="ja-JP" sz="4400" dirty="0">
                <a:solidFill>
                  <a:srgbClr val="00008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エビ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 err="1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Yellotail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ブリ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"squid"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イカ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endParaRPr lang="ja-JP" altLang="en-US" sz="44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D4D7A-CA78-F94C-9BCF-4FDE09B3120C}"/>
              </a:ext>
            </a:extLst>
          </p:cNvPr>
          <p:cNvSpPr/>
          <p:nvPr/>
        </p:nvSpPr>
        <p:spPr>
          <a:xfrm>
            <a:off x="1013072" y="642648"/>
            <a:ext cx="4349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$(</a:t>
            </a:r>
            <a:r>
              <a:rPr lang="en" altLang="ja-JP" sz="400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r>
              <a:rPr lang="en-US" altLang="ja-JP" sz="4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prev</a:t>
            </a:r>
            <a:r>
              <a:rPr lang="en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();</a:t>
            </a:r>
            <a:endParaRPr lang="ja-JP" altLang="en-US" sz="4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BCD02FA4-613A-7947-B860-B7635404D22E}"/>
              </a:ext>
            </a:extLst>
          </p:cNvPr>
          <p:cNvSpPr/>
          <p:nvPr/>
        </p:nvSpPr>
        <p:spPr>
          <a:xfrm rot="16200000">
            <a:off x="1784343" y="3120192"/>
            <a:ext cx="1117758" cy="1240124"/>
          </a:xfrm>
          <a:prstGeom prst="uturnArrow">
            <a:avLst>
              <a:gd name="adj1" fmla="val 28514"/>
              <a:gd name="adj2" fmla="val 25000"/>
              <a:gd name="adj3" fmla="val 46242"/>
              <a:gd name="adj4" fmla="val 71570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89B01-05C5-624A-81D2-58C8B8745034}"/>
              </a:ext>
            </a:extLst>
          </p:cNvPr>
          <p:cNvSpPr/>
          <p:nvPr/>
        </p:nvSpPr>
        <p:spPr>
          <a:xfrm>
            <a:off x="2963284" y="2436237"/>
            <a:ext cx="9228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"tuna"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マグロ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"salmon"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サーモン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</a:t>
            </a:r>
            <a:r>
              <a:rPr lang="en" altLang="ja-JP" sz="4400" dirty="0">
                <a:solidFill>
                  <a:srgbClr val="00008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エビ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 err="1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Yellotail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ブリ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"squid"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イカ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endParaRPr lang="ja-JP" altLang="en-US" sz="44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D4D7A-CA78-F94C-9BCF-4FDE09B3120C}"/>
              </a:ext>
            </a:extLst>
          </p:cNvPr>
          <p:cNvSpPr/>
          <p:nvPr/>
        </p:nvSpPr>
        <p:spPr>
          <a:xfrm>
            <a:off x="1013072" y="642648"/>
            <a:ext cx="49247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$(</a:t>
            </a:r>
            <a:r>
              <a:rPr lang="en" altLang="ja-JP" sz="400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r>
              <a:rPr lang="en-US" altLang="ja-JP" sz="40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prev</a:t>
            </a:r>
            <a:r>
              <a:rPr lang="en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All();</a:t>
            </a:r>
            <a:endParaRPr lang="ja-JP" altLang="en-US" sz="4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C4E94EF-021C-9F49-8157-2189F7D86CA9}"/>
              </a:ext>
            </a:extLst>
          </p:cNvPr>
          <p:cNvGrpSpPr/>
          <p:nvPr/>
        </p:nvGrpSpPr>
        <p:grpSpPr>
          <a:xfrm rot="10800000">
            <a:off x="885101" y="2436237"/>
            <a:ext cx="2078182" cy="1466250"/>
            <a:chOff x="885102" y="4402142"/>
            <a:chExt cx="2078182" cy="1466250"/>
          </a:xfrm>
        </p:grpSpPr>
        <p:sp>
          <p:nvSpPr>
            <p:cNvPr id="2" name="右矢印 1">
              <a:extLst>
                <a:ext uri="{FF2B5EF4-FFF2-40B4-BE49-F238E27FC236}">
                  <a16:creationId xmlns:a16="http://schemas.microsoft.com/office/drawing/2014/main" id="{AF0AD436-37DC-9441-AE77-04AEA2FE8D0B}"/>
                </a:ext>
              </a:extLst>
            </p:cNvPr>
            <p:cNvSpPr/>
            <p:nvPr/>
          </p:nvSpPr>
          <p:spPr>
            <a:xfrm rot="5400000">
              <a:off x="1236781" y="4780895"/>
              <a:ext cx="1374812" cy="70874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225B031-7F76-984E-A18A-1C6CE29D7A32}"/>
                </a:ext>
              </a:extLst>
            </p:cNvPr>
            <p:cNvSpPr/>
            <p:nvPr/>
          </p:nvSpPr>
          <p:spPr>
            <a:xfrm>
              <a:off x="885103" y="4402142"/>
              <a:ext cx="207818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A28152B-3B96-6341-ADCA-850E9D0773D8}"/>
                </a:ext>
              </a:extLst>
            </p:cNvPr>
            <p:cNvSpPr/>
            <p:nvPr/>
          </p:nvSpPr>
          <p:spPr>
            <a:xfrm>
              <a:off x="885102" y="5822673"/>
              <a:ext cx="207818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289B01-05C5-624A-81D2-58C8B8745034}"/>
              </a:ext>
            </a:extLst>
          </p:cNvPr>
          <p:cNvSpPr/>
          <p:nvPr/>
        </p:nvSpPr>
        <p:spPr>
          <a:xfrm>
            <a:off x="2963284" y="2436237"/>
            <a:ext cx="92287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"tuna"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マグロ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"salmon"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サーモン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</a:t>
            </a:r>
            <a:r>
              <a:rPr lang="en" altLang="ja-JP" sz="4400" dirty="0">
                <a:solidFill>
                  <a:srgbClr val="00008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エビ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 err="1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Yellotail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ブリ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r>
              <a:rPr lang="en" altLang="ja-JP" sz="4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&lt;p </a:t>
            </a:r>
            <a:r>
              <a:rPr lang="en" altLang="ja-JP" sz="4400" b="0" dirty="0">
                <a:solidFill>
                  <a:srgbClr val="008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class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" altLang="ja-JP" sz="4400" b="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"squid"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r>
              <a:rPr lang="ja-JP" altLang="en-US" sz="44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イカ</a:t>
            </a:r>
            <a:r>
              <a:rPr lang="en-US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&lt;/</a:t>
            </a:r>
            <a:r>
              <a:rPr lang="en" altLang="ja-JP" sz="4400" b="0" dirty="0">
                <a:solidFill>
                  <a:srgbClr val="000080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p&gt;</a:t>
            </a:r>
            <a:endParaRPr lang="ja-JP" altLang="en-US" sz="44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D4D7A-CA78-F94C-9BCF-4FDE09B3120C}"/>
              </a:ext>
            </a:extLst>
          </p:cNvPr>
          <p:cNvSpPr/>
          <p:nvPr/>
        </p:nvSpPr>
        <p:spPr>
          <a:xfrm>
            <a:off x="1013072" y="642648"/>
            <a:ext cx="5070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$(</a:t>
            </a:r>
            <a:r>
              <a:rPr lang="en" altLang="ja-JP" sz="4000" dirty="0">
                <a:solidFill>
                  <a:srgbClr val="DD1144"/>
                </a:solidFill>
                <a:effectLst/>
                <a:latin typeface="Microsoft Sans Serif" panose="020B0604020202020204" pitchFamily="34" charset="0"/>
                <a:cs typeface="Microsoft Sans Serif" panose="020B0604020202020204" pitchFamily="34" charset="0"/>
              </a:rPr>
              <a:t>"shrimp"</a:t>
            </a:r>
            <a:r>
              <a:rPr lang="en-US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r>
              <a:rPr lang="en" altLang="ja-JP" sz="4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siblings();</a:t>
            </a:r>
            <a:endParaRPr lang="ja-JP" altLang="en-US" sz="40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AF0AD436-37DC-9441-AE77-04AEA2FE8D0B}"/>
              </a:ext>
            </a:extLst>
          </p:cNvPr>
          <p:cNvSpPr/>
          <p:nvPr/>
        </p:nvSpPr>
        <p:spPr>
          <a:xfrm rot="5400000">
            <a:off x="1102119" y="4646229"/>
            <a:ext cx="1644140" cy="7087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25B031-7F76-984E-A18A-1C6CE29D7A32}"/>
              </a:ext>
            </a:extLst>
          </p:cNvPr>
          <p:cNvSpPr/>
          <p:nvPr/>
        </p:nvSpPr>
        <p:spPr>
          <a:xfrm>
            <a:off x="885101" y="4132813"/>
            <a:ext cx="207818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A28152B-3B96-6341-ADCA-850E9D0773D8}"/>
              </a:ext>
            </a:extLst>
          </p:cNvPr>
          <p:cNvSpPr/>
          <p:nvPr/>
        </p:nvSpPr>
        <p:spPr>
          <a:xfrm>
            <a:off x="885102" y="5822673"/>
            <a:ext cx="207818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A6FCDE42-33D4-7848-93AD-269BBC8800EE}"/>
              </a:ext>
            </a:extLst>
          </p:cNvPr>
          <p:cNvSpPr/>
          <p:nvPr/>
        </p:nvSpPr>
        <p:spPr>
          <a:xfrm rot="16200000">
            <a:off x="1094764" y="2980028"/>
            <a:ext cx="1658848" cy="7087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1C7245-F3F0-B442-9EA5-A71D8F4146DF}"/>
              </a:ext>
            </a:extLst>
          </p:cNvPr>
          <p:cNvSpPr/>
          <p:nvPr/>
        </p:nvSpPr>
        <p:spPr>
          <a:xfrm>
            <a:off x="873087" y="2459258"/>
            <a:ext cx="207818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1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C6A56DA0-49B8-D349-BC24-C24CF95F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1583591"/>
            <a:ext cx="9349740" cy="52614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C552C-0AFD-BD4F-AF92-BB4DB9EFFA88}"/>
              </a:ext>
            </a:extLst>
          </p:cNvPr>
          <p:cNvSpPr txBox="1"/>
          <p:nvPr/>
        </p:nvSpPr>
        <p:spPr>
          <a:xfrm>
            <a:off x="8466878" y="1728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↓動的に追加された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DFED5B-F662-FE49-A1D7-684F95826290}"/>
              </a:ext>
            </a:extLst>
          </p:cNvPr>
          <p:cNvSpPr/>
          <p:nvPr/>
        </p:nvSpPr>
        <p:spPr>
          <a:xfrm>
            <a:off x="0" y="129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sz="2400" dirty="0">
                <a:effectLst/>
              </a:rPr>
              <a:t>$(</a:t>
            </a:r>
            <a:r>
              <a:rPr lang="en" altLang="ja-JP" sz="2400" dirty="0">
                <a:solidFill>
                  <a:srgbClr val="DD1144"/>
                </a:solidFill>
                <a:effectLst/>
              </a:rPr>
              <a:t>'h2'</a:t>
            </a:r>
            <a:r>
              <a:rPr lang="en" altLang="ja-JP" sz="2400" dirty="0">
                <a:effectLst/>
              </a:rPr>
              <a:t>).on(</a:t>
            </a:r>
            <a:r>
              <a:rPr lang="en" altLang="ja-JP" sz="2400" dirty="0">
                <a:solidFill>
                  <a:srgbClr val="DD1144"/>
                </a:solidFill>
                <a:effectLst/>
              </a:rPr>
              <a:t>'mouseover'</a:t>
            </a:r>
            <a:r>
              <a:rPr lang="en" altLang="ja-JP" sz="2400" dirty="0">
                <a:effectLst/>
              </a:rPr>
              <a:t>, </a:t>
            </a:r>
            <a:r>
              <a:rPr lang="en" altLang="ja-JP" sz="2400" b="1" dirty="0">
                <a:solidFill>
                  <a:srgbClr val="333333"/>
                </a:solidFill>
                <a:effectLst/>
                <a:latin typeface="inherit"/>
              </a:rPr>
              <a:t>function</a:t>
            </a:r>
            <a:r>
              <a:rPr lang="en" altLang="ja-JP" sz="2400" dirty="0">
                <a:effectLst/>
              </a:rPr>
              <a:t> () { </a:t>
            </a:r>
          </a:p>
          <a:p>
            <a:r>
              <a:rPr lang="en-US" altLang="ja-JP" sz="2400" dirty="0"/>
              <a:t>    </a:t>
            </a:r>
            <a:r>
              <a:rPr lang="en" altLang="ja-JP" sz="2400" dirty="0">
                <a:effectLst/>
              </a:rPr>
              <a:t>$(</a:t>
            </a:r>
            <a:r>
              <a:rPr lang="en" altLang="ja-JP" sz="2400" dirty="0">
                <a:solidFill>
                  <a:srgbClr val="0086B3"/>
                </a:solidFill>
                <a:effectLst/>
              </a:rPr>
              <a:t>this</a:t>
            </a:r>
            <a:r>
              <a:rPr lang="en" altLang="ja-JP" sz="2400" dirty="0">
                <a:effectLst/>
              </a:rPr>
              <a:t>).</a:t>
            </a:r>
            <a:r>
              <a:rPr lang="en" altLang="ja-JP" sz="2400" dirty="0" err="1">
                <a:effectLst/>
              </a:rPr>
              <a:t>css</a:t>
            </a:r>
            <a:r>
              <a:rPr lang="en" altLang="ja-JP" sz="2400" dirty="0">
                <a:effectLst/>
              </a:rPr>
              <a:t>(</a:t>
            </a:r>
            <a:r>
              <a:rPr lang="en" altLang="ja-JP" sz="2400" dirty="0">
                <a:solidFill>
                  <a:srgbClr val="DD1144"/>
                </a:solidFill>
                <a:effectLst/>
              </a:rPr>
              <a:t>'color'</a:t>
            </a:r>
            <a:r>
              <a:rPr lang="en" altLang="ja-JP" sz="2400" dirty="0">
                <a:effectLst/>
              </a:rPr>
              <a:t>, </a:t>
            </a:r>
            <a:r>
              <a:rPr lang="en" altLang="ja-JP" sz="2400" dirty="0">
                <a:solidFill>
                  <a:srgbClr val="DD1144"/>
                </a:solidFill>
                <a:effectLst/>
              </a:rPr>
              <a:t>'red’</a:t>
            </a:r>
            <a:r>
              <a:rPr lang="en" altLang="ja-JP" sz="2400" dirty="0">
                <a:effectLst/>
              </a:rPr>
              <a:t>);</a:t>
            </a:r>
          </a:p>
          <a:p>
            <a:r>
              <a:rPr lang="en" altLang="ja-JP" sz="2400" dirty="0">
                <a:effectLst/>
              </a:rPr>
              <a:t> })</a:t>
            </a:r>
            <a:endParaRPr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0BDBB3-0FA3-2548-8B13-DCC8FDD121AF}"/>
              </a:ext>
            </a:extLst>
          </p:cNvPr>
          <p:cNvSpPr/>
          <p:nvPr/>
        </p:nvSpPr>
        <p:spPr>
          <a:xfrm>
            <a:off x="6374130" y="2190326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h2</a:t>
            </a:r>
            <a:endParaRPr kumimoji="1" lang="ja-JP" altLang="en-US" sz="2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4B6072-96C0-5A41-8529-A2420E931E19}"/>
              </a:ext>
            </a:extLst>
          </p:cNvPr>
          <p:cNvSpPr/>
          <p:nvPr/>
        </p:nvSpPr>
        <p:spPr>
          <a:xfrm>
            <a:off x="8202930" y="2190326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h2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F32439-7916-DA44-B926-7A09A51EA284}"/>
              </a:ext>
            </a:extLst>
          </p:cNvPr>
          <p:cNvSpPr/>
          <p:nvPr/>
        </p:nvSpPr>
        <p:spPr>
          <a:xfrm>
            <a:off x="3800264" y="1160258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div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A714B1-EF1B-BE4B-B59D-7B33FD80E41D}"/>
              </a:ext>
            </a:extLst>
          </p:cNvPr>
          <p:cNvSpPr txBox="1"/>
          <p:nvPr/>
        </p:nvSpPr>
        <p:spPr>
          <a:xfrm>
            <a:off x="8466877" y="44985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↓赤くならない</a:t>
            </a:r>
            <a:endParaRPr kumimoji="1" lang="ja-JP" altLang="en-US" sz="2400"/>
          </a:p>
        </p:txBody>
      </p:sp>
      <p:pic>
        <p:nvPicPr>
          <p:cNvPr id="10" name="Picture 2" descr="やじるし素材「 : 普通の矢印」 | 矢印デザイン">
            <a:extLst>
              <a:ext uri="{FF2B5EF4-FFF2-40B4-BE49-F238E27FC236}">
                <a16:creationId xmlns:a16="http://schemas.microsoft.com/office/drawing/2014/main" id="{319C74F6-06F1-7848-9DD7-8EEE0D48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1195" flipH="1" flipV="1">
            <a:off x="1340862" y="4600205"/>
            <a:ext cx="720835" cy="7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33F9F9-D4B4-D747-8D61-49D8A73D632B}"/>
              </a:ext>
            </a:extLst>
          </p:cNvPr>
          <p:cNvSpPr txBox="1"/>
          <p:nvPr/>
        </p:nvSpPr>
        <p:spPr>
          <a:xfrm>
            <a:off x="123784" y="4047189"/>
            <a:ext cx="381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h2</a:t>
            </a:r>
            <a:r>
              <a:rPr lang="ja-JP" altLang="en-US" sz="2000"/>
              <a:t>要素がマウスオーバーされる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0589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80CA3DA-1DB2-614E-BEA2-4DDF9C8E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59" y="1596549"/>
            <a:ext cx="9349741" cy="526145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8C552C-0AFD-BD4F-AF92-BB4DB9EFFA88}"/>
              </a:ext>
            </a:extLst>
          </p:cNvPr>
          <p:cNvSpPr txBox="1"/>
          <p:nvPr/>
        </p:nvSpPr>
        <p:spPr>
          <a:xfrm>
            <a:off x="8466878" y="1728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↓動的に追加された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DFED5B-F662-FE49-A1D7-684F95826290}"/>
              </a:ext>
            </a:extLst>
          </p:cNvPr>
          <p:cNvSpPr/>
          <p:nvPr/>
        </p:nvSpPr>
        <p:spPr>
          <a:xfrm>
            <a:off x="0" y="0"/>
            <a:ext cx="8391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400" dirty="0"/>
              <a:t>$(</a:t>
            </a:r>
            <a:r>
              <a:rPr lang="en" altLang="ja-JP" sz="2400" dirty="0">
                <a:solidFill>
                  <a:srgbClr val="DD1144"/>
                </a:solidFill>
              </a:rPr>
              <a:t>'div'</a:t>
            </a:r>
            <a:r>
              <a:rPr lang="en" altLang="ja-JP" sz="2400" dirty="0"/>
              <a:t>).on(</a:t>
            </a:r>
            <a:r>
              <a:rPr lang="en" altLang="ja-JP" sz="2400" dirty="0">
                <a:solidFill>
                  <a:srgbClr val="DD1144"/>
                </a:solidFill>
              </a:rPr>
              <a:t>'mouseover'</a:t>
            </a:r>
            <a:r>
              <a:rPr lang="en" altLang="ja-JP" sz="2400" dirty="0"/>
              <a:t>, </a:t>
            </a:r>
            <a:r>
              <a:rPr lang="en" altLang="ja-JP" sz="2400" dirty="0">
                <a:solidFill>
                  <a:srgbClr val="DD1144"/>
                </a:solidFill>
              </a:rPr>
              <a:t>'h2'</a:t>
            </a:r>
            <a:r>
              <a:rPr lang="en" altLang="ja-JP" sz="2400" dirty="0"/>
              <a:t>, </a:t>
            </a:r>
            <a:r>
              <a:rPr lang="en" altLang="ja-JP" sz="2400" b="1" dirty="0">
                <a:solidFill>
                  <a:srgbClr val="333333"/>
                </a:solidFill>
                <a:latin typeface="inherit"/>
              </a:rPr>
              <a:t>function</a:t>
            </a:r>
            <a:r>
              <a:rPr lang="en" altLang="ja-JP" sz="2400" dirty="0"/>
              <a:t> () { </a:t>
            </a:r>
          </a:p>
          <a:p>
            <a:r>
              <a:rPr lang="en" altLang="ja-JP" sz="2400" dirty="0"/>
              <a:t>    $(</a:t>
            </a:r>
            <a:r>
              <a:rPr lang="en" altLang="ja-JP" sz="2400" dirty="0">
                <a:solidFill>
                  <a:srgbClr val="0086B3"/>
                </a:solidFill>
              </a:rPr>
              <a:t>this</a:t>
            </a:r>
            <a:r>
              <a:rPr lang="en" altLang="ja-JP" sz="2400" dirty="0"/>
              <a:t>).</a:t>
            </a:r>
            <a:r>
              <a:rPr lang="en" altLang="ja-JP" sz="2400" dirty="0" err="1"/>
              <a:t>css</a:t>
            </a:r>
            <a:r>
              <a:rPr lang="en" altLang="ja-JP" sz="2400" dirty="0"/>
              <a:t>(</a:t>
            </a:r>
            <a:r>
              <a:rPr lang="en" altLang="ja-JP" sz="2400" dirty="0">
                <a:solidFill>
                  <a:srgbClr val="DD1144"/>
                </a:solidFill>
              </a:rPr>
              <a:t>'color'</a:t>
            </a:r>
            <a:r>
              <a:rPr lang="en" altLang="ja-JP" sz="2400" dirty="0"/>
              <a:t>, </a:t>
            </a:r>
            <a:r>
              <a:rPr lang="en" altLang="ja-JP" sz="2400" dirty="0">
                <a:solidFill>
                  <a:srgbClr val="DD1144"/>
                </a:solidFill>
              </a:rPr>
              <a:t>'red’</a:t>
            </a:r>
            <a:r>
              <a:rPr lang="en" altLang="ja-JP" sz="2400" dirty="0"/>
              <a:t>);</a:t>
            </a:r>
          </a:p>
          <a:p>
            <a:r>
              <a:rPr lang="en" altLang="ja-JP" sz="2400" dirty="0"/>
              <a:t> })</a:t>
            </a:r>
            <a:endParaRPr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0BDBB3-0FA3-2548-8B13-DCC8FDD121AF}"/>
              </a:ext>
            </a:extLst>
          </p:cNvPr>
          <p:cNvSpPr/>
          <p:nvPr/>
        </p:nvSpPr>
        <p:spPr>
          <a:xfrm>
            <a:off x="6374130" y="2190326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h2</a:t>
            </a:r>
            <a:endParaRPr kumimoji="1" lang="ja-JP" altLang="en-US" sz="2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4B6072-96C0-5A41-8529-A2420E931E19}"/>
              </a:ext>
            </a:extLst>
          </p:cNvPr>
          <p:cNvSpPr/>
          <p:nvPr/>
        </p:nvSpPr>
        <p:spPr>
          <a:xfrm>
            <a:off x="8202930" y="2190326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h2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F32439-7916-DA44-B926-7A09A51EA284}"/>
              </a:ext>
            </a:extLst>
          </p:cNvPr>
          <p:cNvSpPr/>
          <p:nvPr/>
        </p:nvSpPr>
        <p:spPr>
          <a:xfrm>
            <a:off x="3800264" y="1160258"/>
            <a:ext cx="1083733" cy="423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div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A714B1-EF1B-BE4B-B59D-7B33FD80E41D}"/>
              </a:ext>
            </a:extLst>
          </p:cNvPr>
          <p:cNvSpPr txBox="1"/>
          <p:nvPr/>
        </p:nvSpPr>
        <p:spPr>
          <a:xfrm>
            <a:off x="8466877" y="4498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↓赤くなった</a:t>
            </a:r>
            <a:endParaRPr kumimoji="1" lang="ja-JP" altLang="en-US" sz="2400"/>
          </a:p>
        </p:txBody>
      </p:sp>
      <p:pic>
        <p:nvPicPr>
          <p:cNvPr id="11" name="Picture 2" descr="やじるし素材「 : 普通の矢印」 | 矢印デザイン">
            <a:extLst>
              <a:ext uri="{FF2B5EF4-FFF2-40B4-BE49-F238E27FC236}">
                <a16:creationId xmlns:a16="http://schemas.microsoft.com/office/drawing/2014/main" id="{16ACF4AA-2575-A847-A9F3-FD4772A9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1195" flipH="1" flipV="1">
            <a:off x="1340862" y="4600205"/>
            <a:ext cx="720835" cy="74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8FB3C6-EA52-5241-B96F-50E0CF6EEC98}"/>
              </a:ext>
            </a:extLst>
          </p:cNvPr>
          <p:cNvSpPr txBox="1"/>
          <p:nvPr/>
        </p:nvSpPr>
        <p:spPr>
          <a:xfrm>
            <a:off x="123784" y="4047189"/>
            <a:ext cx="381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h2</a:t>
            </a:r>
            <a:r>
              <a:rPr lang="ja-JP" altLang="en-US" sz="2000"/>
              <a:t>要素がマウスオーバーされる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4166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16CF3E9-CDC7-9D49-8F34-5791FB85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0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やじるし素材「 : 普通の矢印」 | 矢印デザイン">
            <a:extLst>
              <a:ext uri="{FF2B5EF4-FFF2-40B4-BE49-F238E27FC236}">
                <a16:creationId xmlns:a16="http://schemas.microsoft.com/office/drawing/2014/main" id="{5220086D-37DE-8141-8467-951BD23F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86025" y="1293020"/>
            <a:ext cx="3690023" cy="44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412</Words>
  <Application>Microsoft Macintosh PowerPoint</Application>
  <PresentationFormat>ワイド画面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inherit</vt:lpstr>
      <vt:lpstr>Ricty Diminished</vt:lpstr>
      <vt:lpstr>Arial</vt:lpstr>
      <vt:lpstr>Calibri</vt:lpstr>
      <vt:lpstr>Microsoft Sans Serif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　健一郎</dc:creator>
  <cp:lastModifiedBy>金子　健一郎</cp:lastModifiedBy>
  <cp:revision>15</cp:revision>
  <dcterms:created xsi:type="dcterms:W3CDTF">2020-11-08T05:10:49Z</dcterms:created>
  <dcterms:modified xsi:type="dcterms:W3CDTF">2021-06-04T00:20:00Z</dcterms:modified>
</cp:coreProperties>
</file>