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1999D3-23C8-4648-9518-4BE0E219B568}">
          <p14:sldIdLst>
            <p14:sldId id="256"/>
            <p14:sldId id="257"/>
            <p14:sldId id="258"/>
            <p14:sldId id="265"/>
            <p14:sldId id="259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550" y="2251494"/>
            <a:ext cx="7870453" cy="1871933"/>
          </a:xfrm>
        </p:spPr>
        <p:txBody>
          <a:bodyPr/>
          <a:lstStyle/>
          <a:p>
            <a:r>
              <a:rPr lang="en-IN" sz="8000" dirty="0" err="1" smtClean="0">
                <a:latin typeface="Agency FB" panose="020B0503020202020204" pitchFamily="34" charset="0"/>
              </a:rPr>
              <a:t>CrackViews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39087"/>
            <a:ext cx="7766936" cy="80864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Starting Test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8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Starting Test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Easy, Medium or Hard.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56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Starting Test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Easy, Medium or Hard.</a:t>
            </a:r>
          </a:p>
          <a:p>
            <a:r>
              <a:rPr lang="en-IN" sz="2400" dirty="0" smtClean="0"/>
              <a:t>Ready to start test.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47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Starting Test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Easy, Medium or Hard.</a:t>
            </a:r>
          </a:p>
          <a:p>
            <a:r>
              <a:rPr lang="en-IN" sz="2400" dirty="0" smtClean="0"/>
              <a:t>Ready to start test.</a:t>
            </a:r>
          </a:p>
          <a:p>
            <a:r>
              <a:rPr lang="en-IN" sz="2400" dirty="0" smtClean="0"/>
              <a:t>Attempt answer in given period of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09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Starting Test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Easy, Medium or Hard.</a:t>
            </a:r>
          </a:p>
          <a:p>
            <a:r>
              <a:rPr lang="en-IN" sz="2400" dirty="0" smtClean="0"/>
              <a:t>Ready to start test.</a:t>
            </a:r>
          </a:p>
          <a:p>
            <a:r>
              <a:rPr lang="en-IN" sz="2400" dirty="0" smtClean="0"/>
              <a:t>Attempt answer in given period of time.</a:t>
            </a:r>
          </a:p>
          <a:p>
            <a:r>
              <a:rPr lang="en-IN" sz="2400" dirty="0" smtClean="0"/>
              <a:t>Submit or edit your answers.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67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Starting Test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Easy, Medium or Hard.</a:t>
            </a:r>
          </a:p>
          <a:p>
            <a:r>
              <a:rPr lang="en-IN" sz="2400" dirty="0" smtClean="0"/>
              <a:t>Ready to start test.</a:t>
            </a:r>
          </a:p>
          <a:p>
            <a:r>
              <a:rPr lang="en-IN" sz="2400" dirty="0" smtClean="0"/>
              <a:t>Attempt answer in given period of time.</a:t>
            </a:r>
          </a:p>
          <a:p>
            <a:r>
              <a:rPr lang="en-IN" sz="2400" dirty="0" smtClean="0"/>
              <a:t>Submit or edit your answers.</a:t>
            </a:r>
          </a:p>
          <a:p>
            <a:r>
              <a:rPr lang="en-IN" sz="2400" dirty="0" smtClean="0"/>
              <a:t>Summary of your test.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47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Edit your Profile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Edit your Profile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Upload Your Profile Picture.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21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Edit your Profile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Upload Your Profile Picture.</a:t>
            </a:r>
          </a:p>
          <a:p>
            <a:r>
              <a:rPr lang="en-IN" sz="2400" dirty="0" smtClean="0"/>
              <a:t>Can Edit your details.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45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966158"/>
            <a:ext cx="8596668" cy="2793539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latin typeface="Agency FB" panose="020B0503020202020204" pitchFamily="34" charset="0"/>
              </a:rPr>
              <a:t>Thank You</a:t>
            </a:r>
            <a:endParaRPr lang="en-IN" sz="60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 smtClean="0">
                <a:latin typeface="Agency FB" panose="020B0503020202020204" pitchFamily="34" charset="0"/>
              </a:rPr>
              <a:t>Technologies used		</a:t>
            </a:r>
            <a:endParaRPr lang="en-IN" sz="50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4710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AR ESSENCE" panose="02000000000000000000" pitchFamily="2" charset="0"/>
              </a:rPr>
              <a:t>PHP</a:t>
            </a:r>
          </a:p>
          <a:p>
            <a:r>
              <a:rPr lang="en-IN" sz="2000" dirty="0" smtClean="0">
                <a:latin typeface="AR ESSENCE" panose="02000000000000000000" pitchFamily="2" charset="0"/>
              </a:rPr>
              <a:t>MySQL</a:t>
            </a:r>
          </a:p>
          <a:p>
            <a:r>
              <a:rPr lang="en-IN" sz="2000" dirty="0" smtClean="0">
                <a:latin typeface="AR ESSENCE" panose="02000000000000000000" pitchFamily="2" charset="0"/>
              </a:rPr>
              <a:t>JavaScript</a:t>
            </a:r>
          </a:p>
          <a:p>
            <a:r>
              <a:rPr lang="en-IN" sz="2000" dirty="0" smtClean="0">
                <a:latin typeface="AR ESSENCE" panose="02000000000000000000" pitchFamily="2" charset="0"/>
              </a:rPr>
              <a:t>Bootstrap</a:t>
            </a:r>
          </a:p>
          <a:p>
            <a:r>
              <a:rPr lang="en-IN" sz="2000" dirty="0" smtClean="0">
                <a:latin typeface="AR ESSENCE" panose="02000000000000000000" pitchFamily="2" charset="0"/>
              </a:rPr>
              <a:t>AJAX</a:t>
            </a:r>
            <a:endParaRPr lang="en-IN" sz="2000" dirty="0">
              <a:latin typeface="AR ESSENCE" panose="02000000000000000000" pitchFamily="2" charset="0"/>
            </a:endParaRPr>
          </a:p>
          <a:p>
            <a:r>
              <a:rPr lang="en-IN" sz="2000" dirty="0" smtClean="0">
                <a:latin typeface="AR ESSENCE" panose="02000000000000000000" pitchFamily="2" charset="0"/>
              </a:rPr>
              <a:t>HTML 5</a:t>
            </a:r>
          </a:p>
          <a:p>
            <a:r>
              <a:rPr lang="en-IN" sz="2000" dirty="0" smtClean="0">
                <a:latin typeface="AR ESSENCE" panose="02000000000000000000" pitchFamily="2" charset="0"/>
              </a:rPr>
              <a:t>CSS 3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1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7585"/>
            <a:ext cx="8596668" cy="1457864"/>
          </a:xfrm>
        </p:spPr>
        <p:txBody>
          <a:bodyPr/>
          <a:lstStyle/>
          <a:p>
            <a:r>
              <a:rPr lang="en-IN" sz="5400" dirty="0" smtClean="0">
                <a:latin typeface="Agency FB" panose="020B0503020202020204" pitchFamily="34" charset="0"/>
              </a:rPr>
              <a:t>Features</a:t>
            </a: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 online exam portal targeting aptitude test.</a:t>
            </a:r>
          </a:p>
          <a:p>
            <a:r>
              <a:rPr lang="en-IN" sz="2400" dirty="0" smtClean="0"/>
              <a:t>Interactive User-Interface</a:t>
            </a:r>
          </a:p>
          <a:p>
            <a:r>
              <a:rPr lang="en-IN" sz="2400" dirty="0" smtClean="0"/>
              <a:t>Huge Question Database for practising aptitude test.</a:t>
            </a:r>
          </a:p>
          <a:p>
            <a:r>
              <a:rPr lang="en-IN" sz="2400" dirty="0" smtClean="0"/>
              <a:t>Daily Notification through email.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34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14092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Login System</a:t>
            </a:r>
            <a:endParaRPr lang="en-IN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Login System		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 to Sign Up just by verifying email id.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75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Login System		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 to Sign Up just by verifying email id.</a:t>
            </a:r>
          </a:p>
          <a:p>
            <a:r>
              <a:rPr lang="en-IN" sz="2400" dirty="0" smtClean="0"/>
              <a:t>Ready To Login.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63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Login System		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 to Sign Up just by verifying email id.</a:t>
            </a:r>
          </a:p>
          <a:p>
            <a:r>
              <a:rPr lang="en-IN" sz="2400" dirty="0" smtClean="0"/>
              <a:t>Ready To Login.</a:t>
            </a:r>
          </a:p>
          <a:p>
            <a:r>
              <a:rPr lang="en-IN" sz="2400" dirty="0" smtClean="0"/>
              <a:t>You can practise aptitude test.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03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Login System		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 to Sign Up just by verifying email id.</a:t>
            </a:r>
          </a:p>
          <a:p>
            <a:r>
              <a:rPr lang="en-IN" sz="2400" dirty="0" smtClean="0"/>
              <a:t>Ready To Login.</a:t>
            </a:r>
          </a:p>
          <a:p>
            <a:r>
              <a:rPr lang="en-IN" sz="2400" dirty="0" smtClean="0"/>
              <a:t>You can practise aptitude test.</a:t>
            </a:r>
          </a:p>
          <a:p>
            <a:r>
              <a:rPr lang="en-IN" sz="2400" dirty="0" smtClean="0"/>
              <a:t>If you forgot your password?? Don’t </a:t>
            </a:r>
            <a:r>
              <a:rPr lang="en-IN" sz="2400" dirty="0"/>
              <a:t>w</a:t>
            </a:r>
            <a:r>
              <a:rPr lang="en-IN" sz="2400" dirty="0" smtClean="0"/>
              <a:t>orry we have a way.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33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Agency FB" panose="020B0503020202020204" pitchFamily="34" charset="0"/>
              </a:rPr>
              <a:t>Login System		</a:t>
            </a:r>
            <a:endParaRPr lang="en-IN" sz="54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Easy to Sign Up just by verifying email id.</a:t>
            </a:r>
          </a:p>
          <a:p>
            <a:r>
              <a:rPr lang="en-IN" sz="2400" dirty="0" smtClean="0"/>
              <a:t>Ready To Login.</a:t>
            </a:r>
          </a:p>
          <a:p>
            <a:r>
              <a:rPr lang="en-IN" sz="2400" dirty="0" smtClean="0"/>
              <a:t>You can practise aptitude test.</a:t>
            </a:r>
          </a:p>
          <a:p>
            <a:r>
              <a:rPr lang="en-IN" sz="2400" dirty="0" smtClean="0"/>
              <a:t>If you forgot your password?? Don’t worry we have a way.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84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287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Agency FB</vt:lpstr>
      <vt:lpstr>AR ESSENCE</vt:lpstr>
      <vt:lpstr>Arial</vt:lpstr>
      <vt:lpstr>Trebuchet MS</vt:lpstr>
      <vt:lpstr>Wingdings 3</vt:lpstr>
      <vt:lpstr>Facet</vt:lpstr>
      <vt:lpstr>CrackViews </vt:lpstr>
      <vt:lpstr>Technologies used  </vt:lpstr>
      <vt:lpstr>Features  </vt:lpstr>
      <vt:lpstr>Login System</vt:lpstr>
      <vt:lpstr>Login System  </vt:lpstr>
      <vt:lpstr>Login System  </vt:lpstr>
      <vt:lpstr>Login System  </vt:lpstr>
      <vt:lpstr>Login System  </vt:lpstr>
      <vt:lpstr>Login System  </vt:lpstr>
      <vt:lpstr>Starting Test</vt:lpstr>
      <vt:lpstr>Starting Test</vt:lpstr>
      <vt:lpstr>Starting Test</vt:lpstr>
      <vt:lpstr>Starting Test</vt:lpstr>
      <vt:lpstr>Starting Test</vt:lpstr>
      <vt:lpstr>Starting Test</vt:lpstr>
      <vt:lpstr>Edit your Profile</vt:lpstr>
      <vt:lpstr>Edit your Profile</vt:lpstr>
      <vt:lpstr>Edit your Profile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CrackViews</dc:title>
  <dc:creator>vatsal sodha</dc:creator>
  <cp:lastModifiedBy>vatsal sodha</cp:lastModifiedBy>
  <cp:revision>13</cp:revision>
  <dcterms:created xsi:type="dcterms:W3CDTF">2016-04-09T08:24:56Z</dcterms:created>
  <dcterms:modified xsi:type="dcterms:W3CDTF">2016-04-09T10:35:43Z</dcterms:modified>
</cp:coreProperties>
</file>