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27O1cmXhlIA3X+jd50ToieyKz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58e15111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58e1511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8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0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7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CS 341 Lab 10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FALL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Lab 10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Goal: Setup a servo motor so that it rotates according to a potentiometer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This one should be easy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Potentiometer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097280" y="1845734"/>
            <a:ext cx="740941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Variable resistor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We can turn the knob to vary how much current goes through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We used this before in lab 5</a:t>
            </a:r>
            <a:endParaRPr/>
          </a:p>
        </p:txBody>
      </p:sp>
      <p:pic>
        <p:nvPicPr>
          <p:cNvPr descr="A close up of a logo&#10;&#10;Description automatically generated"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2170" y="2624640"/>
            <a:ext cx="1525509" cy="1608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Servo Motor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1097281" y="1845734"/>
            <a:ext cx="6106408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controlled using the &lt;Servo.h&gt; library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	Servo myServo;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	myServo.attach(9); //we will use pin 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 	myServo.write(val);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Simple to control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Rotate with a lot of precision</a:t>
            </a:r>
            <a:endParaRPr/>
          </a:p>
        </p:txBody>
      </p:sp>
      <p:pic>
        <p:nvPicPr>
          <p:cNvPr descr="A person standing in front of a window&#10;&#10;Description automatically generated"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9370" y="1931495"/>
            <a:ext cx="3716310" cy="385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458724" y="457200"/>
            <a:ext cx="11274552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ircuit board&#10;&#10;Description automatically generated" id="132" name="Google Shape;13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3401" y="905933"/>
            <a:ext cx="5277202" cy="503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8e15111c_0_0"/>
          <p:cNvSpPr txBox="1"/>
          <p:nvPr>
            <p:ph type="title"/>
          </p:nvPr>
        </p:nvSpPr>
        <p:spPr>
          <a:xfrm>
            <a:off x="395480" y="261978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map():translate analog read to </a:t>
            </a:r>
            <a:r>
              <a:rPr lang="en-US"/>
              <a:t>appropriate value</a:t>
            </a:r>
            <a:endParaRPr/>
          </a:p>
        </p:txBody>
      </p:sp>
      <p:sp>
        <p:nvSpPr>
          <p:cNvPr id="138" name="Google Shape;138;gd58e15111c_0_0"/>
          <p:cNvSpPr txBox="1"/>
          <p:nvPr>
            <p:ph idx="1" type="body"/>
          </p:nvPr>
        </p:nvSpPr>
        <p:spPr>
          <a:xfrm>
            <a:off x="309278" y="1821100"/>
            <a:ext cx="44925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rtl="0" algn="l">
              <a:lnSpc>
                <a:spcPct val="138888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E67E22"/>
                </a:solidFill>
                <a:latin typeface="Verdana"/>
                <a:ea typeface="Verdana"/>
                <a:cs typeface="Verdana"/>
                <a:sym typeface="Verdana"/>
              </a:rPr>
              <a:t>Syntax</a:t>
            </a:r>
            <a:endParaRPr sz="1350">
              <a:solidFill>
                <a:srgbClr val="E67E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7F9F9"/>
                </a:highlight>
                <a:latin typeface="Verdana"/>
                <a:ea typeface="Verdana"/>
                <a:cs typeface="Verdana"/>
                <a:sym typeface="Verdana"/>
              </a:rPr>
              <a:t>map(value, fromLow, fromHigh, toLow, toHigh)</a:t>
            </a:r>
            <a:endParaRPr sz="1050">
              <a:solidFill>
                <a:schemeClr val="dk1"/>
              </a:solidFill>
              <a:highlight>
                <a:srgbClr val="F7F9F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8888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E67E22"/>
                </a:solidFill>
                <a:latin typeface="Verdana"/>
                <a:ea typeface="Verdana"/>
                <a:cs typeface="Verdana"/>
                <a:sym typeface="Verdana"/>
              </a:rPr>
              <a:t>Parameters</a:t>
            </a:r>
            <a:endParaRPr sz="1350">
              <a:solidFill>
                <a:srgbClr val="E67E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7F9F9"/>
                </a:highlight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the number to map.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7F9F9"/>
                </a:highlight>
                <a:latin typeface="Verdana"/>
                <a:ea typeface="Verdana"/>
                <a:cs typeface="Verdana"/>
                <a:sym typeface="Verdana"/>
              </a:rPr>
              <a:t>fromLow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the lower bound of the value’s current range.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7F9F9"/>
                </a:highlight>
                <a:latin typeface="Verdana"/>
                <a:ea typeface="Verdana"/>
                <a:cs typeface="Verdana"/>
                <a:sym typeface="Verdana"/>
              </a:rPr>
              <a:t>fromHigh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the upper bound of the value’s current range.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7F9F9"/>
                </a:highlight>
                <a:latin typeface="Verdana"/>
                <a:ea typeface="Verdana"/>
                <a:cs typeface="Verdana"/>
                <a:sym typeface="Verdana"/>
              </a:rPr>
              <a:t>toLow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the lower bound of the value’s target range.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7F9F9"/>
                </a:highlight>
                <a:latin typeface="Verdana"/>
                <a:ea typeface="Verdana"/>
                <a:cs typeface="Verdana"/>
                <a:sym typeface="Verdana"/>
              </a:rPr>
              <a:t>toHigh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the upper bound of the value’s target range.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gd58e15111c_0_0"/>
          <p:cNvPicPr preferRelativeResize="0"/>
          <p:nvPr/>
        </p:nvPicPr>
        <p:blipFill rotWithShape="1">
          <a:blip r:embed="rId3">
            <a:alphaModFix/>
          </a:blip>
          <a:srcRect b="0" l="7951" r="22049" t="0"/>
          <a:stretch/>
        </p:blipFill>
        <p:spPr>
          <a:xfrm>
            <a:off x="4964600" y="1205625"/>
            <a:ext cx="7091949" cy="549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Lab 10</a:t>
            </a:r>
            <a:endParaRPr/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The starter code is already complete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Complete the circuit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2020-12-01T20:24:29Z</dcterms:created>
  <dc:creator>Jack Davis</dc:creator>
</cp:coreProperties>
</file>