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Source Code Pr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Italic.fntdata"/><Relationship Id="rId14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ce6c8c4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ce6c8c4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ce6c8c61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ce6c8c61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ce6c8c6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ce6c8c6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ce6c8c61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ce6c8c61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ce6c8c61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ce6c8c61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88E8">
            <a:alpha val="9608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hyperlink" Target="http://www.youtube.com/watch?v=vy7ouuSzc8o" TargetMode="External"/><Relationship Id="rId7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Lab 6: Analog and Digital input</a:t>
            </a:r>
            <a:endParaRPr>
              <a:solidFill>
                <a:srgbClr val="FFFF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CS444 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Today’s Lab: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28575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★"/>
            </a:pPr>
            <a:r>
              <a:rPr lang="en"/>
              <a:t>Through </a:t>
            </a:r>
            <a:r>
              <a:rPr lang="en"/>
              <a:t>arduino</a:t>
            </a:r>
            <a:r>
              <a:rPr lang="en"/>
              <a:t>, you will create a light that turns on with motion. You will use: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Char char="○"/>
            </a:pPr>
            <a:r>
              <a:rPr lang="en"/>
              <a:t>A motion sensor (to detect motion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Char char="○"/>
            </a:pPr>
            <a:r>
              <a:rPr lang="en"/>
              <a:t>A light sensor (to determine if the light is already on)</a:t>
            </a:r>
            <a:endParaRPr/>
          </a:p>
          <a:p>
            <a:pPr indent="-228600" lvl="0" marL="28575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★"/>
            </a:pPr>
            <a:r>
              <a:rPr lang="en"/>
              <a:t>To code: 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Char char="○"/>
            </a:pPr>
            <a:r>
              <a:rPr lang="en"/>
              <a:t>Read digital input from motion sensor</a:t>
            </a:r>
            <a:endParaRPr/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motion, read from analog input from sensor</a:t>
            </a:r>
            <a:endParaRPr/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no light, turn light on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Char char="○"/>
            </a:pPr>
            <a:r>
              <a:rPr lang="en"/>
              <a:t>If no motion, turn light off</a:t>
            </a:r>
            <a:endParaRPr/>
          </a:p>
          <a:p>
            <a:pPr indent="0" lvl="0" marL="18288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74875" y="8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Example: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67300" y="1048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3134" y="2927700"/>
            <a:ext cx="2910890" cy="2183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49650"/>
            <a:ext cx="3877976" cy="4006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2375" y="1480150"/>
            <a:ext cx="3977099" cy="1795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 check the full project in hackster&#10;&#10;https://www.hackster.io/joaquim_silveira/motion-and-light-dependant-leds-75ba7b" id="71" name="Google Shape;71;p15" title="Motion and Light dependant Leds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40425" y="0"/>
            <a:ext cx="3903575" cy="2927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Component of Today: </a:t>
            </a:r>
            <a:r>
              <a:rPr lang="en">
                <a:solidFill>
                  <a:srgbClr val="FFFF00"/>
                </a:solidFill>
              </a:rPr>
              <a:t>Infrared</a:t>
            </a:r>
            <a:r>
              <a:rPr lang="en">
                <a:solidFill>
                  <a:srgbClr val="FFFF00"/>
                </a:solidFill>
              </a:rPr>
              <a:t> Motion Sensor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★"/>
            </a:pPr>
            <a:r>
              <a:rPr lang="en"/>
              <a:t>Send digital </a:t>
            </a:r>
            <a:r>
              <a:rPr lang="en"/>
              <a:t>output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= movement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= no movement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★"/>
            </a:pPr>
            <a:r>
              <a:rPr lang="en"/>
              <a:t>Detects motion by looking at changes in heat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Looks for changes in temperature.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Body heat is </a:t>
            </a:r>
            <a:r>
              <a:rPr lang="en"/>
              <a:t>infrared</a:t>
            </a:r>
            <a:r>
              <a:rPr lang="en"/>
              <a:t> energy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2855" y="1108400"/>
            <a:ext cx="2314575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2525" y="3124226"/>
            <a:ext cx="2152943" cy="18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Component of Today: </a:t>
            </a:r>
            <a:r>
              <a:rPr lang="en">
                <a:solidFill>
                  <a:srgbClr val="FFFF00"/>
                </a:solidFill>
              </a:rPr>
              <a:t>Photoresistor 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13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★"/>
            </a:pPr>
            <a:r>
              <a:rPr lang="en"/>
              <a:t>A variable resistor that changes based on light </a:t>
            </a:r>
            <a:r>
              <a:rPr lang="en"/>
              <a:t>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★"/>
            </a:pPr>
            <a:r>
              <a:rPr lang="en"/>
              <a:t>Gives off analog output: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voltage between 0V and 5V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275" y="1574400"/>
            <a:ext cx="4055601" cy="172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09475" y="445025"/>
            <a:ext cx="680331" cy="8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174600" y="2382850"/>
            <a:ext cx="6515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00"/>
                </a:solidFill>
              </a:rPr>
              <a:t>Analog Pins</a:t>
            </a:r>
            <a:endParaRPr sz="2600">
              <a:solidFill>
                <a:srgbClr val="FFFF00"/>
              </a:solidFill>
            </a:endParaRPr>
          </a:p>
        </p:txBody>
      </p:sp>
      <p:pic>
        <p:nvPicPr>
          <p:cNvPr descr="A picture containing diagram&#10;&#10;Description automatically generated" id="89" name="Google Shape;8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48175" y="2967850"/>
            <a:ext cx="3189725" cy="190245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 rot="-5400000">
            <a:off x="6819194" y="4641475"/>
            <a:ext cx="181500" cy="4575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259025" y="2960300"/>
            <a:ext cx="3678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Char char="★"/>
            </a:pPr>
            <a:r>
              <a:rPr lang="en"/>
              <a:t>Reads a value between 0V and 5V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Char char="★"/>
            </a:pPr>
            <a:r>
              <a:rPr lang="en"/>
              <a:t>In this code, Adruino interprets it as a value between 0 - 1023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Char char="★"/>
            </a:pPr>
            <a:r>
              <a:rPr lang="en"/>
              <a:t>Can also be used as digital pins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Char char="★"/>
            </a:pPr>
            <a:r>
              <a:rPr lang="en"/>
              <a:t>To read an output from an analog </a:t>
            </a:r>
            <a:r>
              <a:rPr lang="en"/>
              <a:t>component: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analogRead(AO)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What you’ll do: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117475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onsolas"/>
              <a:buChar char="★"/>
            </a:pPr>
            <a:r>
              <a:rPr lang="en" sz="20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Complete the circuit</a:t>
            </a:r>
            <a:endParaRPr sz="20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747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onsolas"/>
              <a:buChar char="★"/>
            </a:pPr>
            <a:r>
              <a:rPr lang="en" sz="20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Implement the logic in loop()</a:t>
            </a:r>
            <a:endParaRPr sz="20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109728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Loop() {</a:t>
            </a:r>
            <a:endParaRPr sz="18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if (motion) {  </a:t>
            </a:r>
            <a:endParaRPr sz="18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 if (light &lt; 200) {</a:t>
            </a:r>
            <a:endParaRPr sz="18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 // light bulb on</a:t>
            </a:r>
            <a:endParaRPr sz="18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 }</a:t>
            </a:r>
            <a:endParaRPr sz="18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} else { </a:t>
            </a:r>
            <a:endParaRPr sz="18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  //turn the light off if there's no motion</a:t>
            </a:r>
            <a:endParaRPr sz="18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8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delay(200);</a:t>
            </a:r>
            <a:endParaRPr sz="18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10972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