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e8aad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e8aad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e8aadd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e8aadd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e8aadd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e8aadd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e8aadd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e8aadd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e8aadd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e8aadd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e8aadd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e8aadd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72FF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3A4FF"/>
              </a:buClr>
              <a:buSzPts val="2800"/>
              <a:buFont typeface="Consolas"/>
              <a:buNone/>
              <a:defRPr sz="2800">
                <a:solidFill>
                  <a:srgbClr val="E3A4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800"/>
              <a:buFont typeface="Consolas"/>
              <a:buChar char="●"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400"/>
              <a:buFont typeface="Consolas"/>
              <a:buChar char="○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400"/>
              <a:buFont typeface="Consolas"/>
              <a:buChar char="■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400"/>
              <a:buFont typeface="Consolas"/>
              <a:buChar char="●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■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●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■"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TAkc6aN_1bU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A4FF"/>
                </a:solidFill>
                <a:latin typeface="Consolas"/>
                <a:ea typeface="Consolas"/>
                <a:cs typeface="Consolas"/>
                <a:sym typeface="Consolas"/>
              </a:rPr>
              <a:t>Lab 7: Simplifying with Decoders </a:t>
            </a:r>
            <a:endParaRPr>
              <a:solidFill>
                <a:srgbClr val="E3A4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CS444 S21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lab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34671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Program 7 segment display to </a:t>
            </a:r>
            <a:r>
              <a:rPr lang="en"/>
              <a:t>count</a:t>
            </a:r>
            <a:r>
              <a:rPr lang="en"/>
              <a:t> from 0-9 on a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 7 segment </a:t>
            </a:r>
            <a:r>
              <a:rPr lang="en"/>
              <a:t>decoder</a:t>
            </a:r>
            <a:r>
              <a:rPr lang="en"/>
              <a:t> to simplify input to the 7 segment 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2" name="Google Shape;62;p14" title="Max72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3444650"/>
            <a:ext cx="292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500"/>
              <a:buFont typeface="Consolas"/>
              <a:buChar char="★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Here is 8 7 segment displays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together, we will only be using 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" name="Google Shape;64;p14"/>
          <p:cNvCxnSpPr>
            <a:stCxn id="63" idx="3"/>
          </p:cNvCxnSpPr>
          <p:nvPr/>
        </p:nvCxnSpPr>
        <p:spPr>
          <a:xfrm>
            <a:off x="3234600" y="3883250"/>
            <a:ext cx="81570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9525" y="224525"/>
            <a:ext cx="53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Decoding: Code to machine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9525" y="942300"/>
            <a:ext cx="36891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How does the cpu know what our assembly code means?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The assembler, a low level compiler, translates it to all binary machine code.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The cpu then uses an instruction decoder to execute these commands by sending directions through the control bus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By this process of assembling and decoding, code becomes easier to write (Assembly vs Machine language)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50" y="797225"/>
            <a:ext cx="5102575" cy="39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of Today: 7 Segment Display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675"/>
            <a:ext cx="44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Displays numbers by turning 7 LEDS on and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Needs 7 digital inputs to control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turning on pins a,b, and c would produce a 7</a:t>
            </a:r>
            <a:endParaRPr/>
          </a:p>
        </p:txBody>
      </p:sp>
      <p:pic>
        <p:nvPicPr>
          <p:cNvPr descr="Diagram, schematic&#10;&#10;Description automatically generated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9170" y="1017732"/>
            <a:ext cx="3794860" cy="278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50" y="3799725"/>
            <a:ext cx="1343757" cy="13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42626"/>
            <a:ext cx="3304725" cy="200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>
            <a:off x="2749150" y="3799725"/>
            <a:ext cx="926100" cy="419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3350388" y="3362925"/>
            <a:ext cx="192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200"/>
              <a:buFont typeface="Consolas"/>
              <a:buChar char="★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Segment display used to be used in the countdown clock for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rocket launches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of Today: 7 Segment Decoder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76500" y="1017725"/>
            <a:ext cx="49527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By using a decoder for the 7 Segment display, we simplify the input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Instead of using 7 pins, we only have to use four. The decoder then inputs the correct values for the 7 pins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Inside the decoder, a circuit maps </a:t>
            </a:r>
            <a:r>
              <a:rPr lang="en"/>
              <a:t>the</a:t>
            </a:r>
            <a:r>
              <a:rPr lang="en"/>
              <a:t> inputs to the correct outputs</a:t>
            </a:r>
            <a:endParaRPr/>
          </a:p>
          <a:p>
            <a:pPr indent="-346075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Example: 7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Char char="○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 in binary is 0111</a:t>
            </a:r>
            <a:r>
              <a:rPr baseline="-25000" lang="en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○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 0111 to decoder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○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 1110000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○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see 7 on display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5" y="1329439"/>
            <a:ext cx="4114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708275" y="4202950"/>
            <a:ext cx="423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88EC"/>
              </a:buClr>
              <a:buSzPts val="1100"/>
              <a:buFont typeface="Consolas"/>
              <a:buChar char="★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more info on how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decoder works: https://www.electronicshub.org/bcd-7-segment-led-display-decoder-circuit/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continued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22325" y="1215900"/>
            <a:ext cx="34548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10 options that correspond to 0-9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1101-1111 (10-15) are not used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Could we use 3 input pins instead of four?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Nah, 2 choices for 3 wires amounts to at most 8 results (2^3 = 8).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Instead, 2^4 = 16 provides us with the option for 10 results.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7125" y="1152474"/>
            <a:ext cx="5305200" cy="3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Complete the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Create a counter that starts at 0, and counts up to 9, then loops back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Either write out 10 cases to output either 1 or 0 to all four lines or figure out a more universal approach to all cases.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Make sure seven segment </a:t>
            </a:r>
            <a:r>
              <a:rPr lang="en"/>
              <a:t>display is set to </a:t>
            </a:r>
            <a:r>
              <a:rPr b="1" lang="en"/>
              <a:t>cathode</a:t>
            </a:r>
            <a:r>
              <a:rPr lang="en"/>
              <a:t>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