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Aaw7tAqGH7JKlJokPkTgLE0x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CS 341 Lab 9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 9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Goal: Determine whether an object is moving closer or away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4065847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597" r="-2096" t="0"/>
            </a:stretch>
          </a:blip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283200" y="2096655"/>
            <a:ext cx="812800" cy="78509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5283200" y="3149600"/>
            <a:ext cx="3842327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7" name="Google Shape;117;p3"/>
          <p:cNvSpPr txBox="1"/>
          <p:nvPr/>
        </p:nvSpPr>
        <p:spPr>
          <a:xfrm>
            <a:off x="6631709" y="3429000"/>
            <a:ext cx="1283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4"/>
          <p:cNvSpPr/>
          <p:nvPr/>
        </p:nvSpPr>
        <p:spPr>
          <a:xfrm>
            <a:off x="0" y="0"/>
            <a:ext cx="12192000" cy="4904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1065197" y="512064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Sonar</a:t>
            </a:r>
            <a:endParaRPr/>
          </a:p>
        </p:txBody>
      </p:sp>
      <p:pic>
        <p:nvPicPr>
          <p:cNvPr descr="Sonar - Wikipedia" id="128" name="Google Shape;12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73" y="446988"/>
            <a:ext cx="6732300" cy="3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7424975" y="365025"/>
            <a:ext cx="45372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-Sonar uses ultraviolet waves to “see”.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-In the sense of noise, ultraviolet waves are an inaudible sound at a very high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frequency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-The sonar can detect the distance between an object and itself by sending a sound wave than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measuring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the time it takes to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receive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 reflected wave caused by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hitting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 object.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-All sound waves travel the same speed in a  given medium. Ex sound waves travel 343 meters per second in air.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-So, using this we can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calculate the distance between the the start of the wave and the object.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-The time represents both our time to the object and time back, we only care about time 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-Velocity = change in distance over change it time.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-If we isolate distance and factor in the constant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speed of sound waves in air, we get D = (change in time/2)*343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859485" y="634946"/>
            <a:ext cx="3690257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Distance Sensor</a:t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7892143" y="2085703"/>
            <a:ext cx="3566160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7604800" y="2131425"/>
            <a:ext cx="38535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40000" lnSpcReduction="20000"/>
          </a:bodyPr>
          <a:lstStyle/>
          <a:p>
            <a:pPr indent="-660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inputs a digital input</a:t>
            </a:r>
            <a:endParaRPr sz="2500"/>
          </a:p>
          <a:p>
            <a:pPr indent="-16129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High means send out a signal</a:t>
            </a:r>
            <a:endParaRPr sz="2300"/>
          </a:p>
          <a:p>
            <a:pPr indent="-16129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Low means don’t send a signal</a:t>
            </a:r>
            <a:endParaRPr sz="2300"/>
          </a:p>
          <a:p>
            <a:pPr indent="-6604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outputs a digital signal</a:t>
            </a:r>
            <a:endParaRPr sz="2500"/>
          </a:p>
          <a:p>
            <a:pPr indent="-16129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length of this signal is equal to how long the it took to get a response</a:t>
            </a:r>
            <a:endParaRPr sz="2300"/>
          </a:p>
          <a:p>
            <a:pPr indent="-2539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660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 Make sure to use the sensor with 3 pins (not 4)</a:t>
            </a:r>
            <a:r>
              <a:rPr lang="en-US" sz="2500"/>
              <a:t>. Pin to send </a:t>
            </a:r>
            <a:r>
              <a:rPr lang="en-US" sz="2500"/>
              <a:t>power</a:t>
            </a:r>
            <a:r>
              <a:rPr lang="en-US" sz="2500"/>
              <a:t>, turned on by digital input. Pin to complete circuit. Pin to send start ping out. pin to listen to signal from sensor.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53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&#10;&#10;Description automatically generated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940" y="1080892"/>
            <a:ext cx="4906060" cy="417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Ping()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int ping(int pingPin)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int duration;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pinMode(pingPin, OUTPUT);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digitalWrite(pingPin, LOW);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delayMicroseconds(2);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digitalWrite(pingPin, HIGH);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delayMicroseconds(5);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digitalWrite(pingPin, LOW);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pinMode(pingPin, INPUT);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duration = pulseIn(pingPin, HIGH);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return duration / 29 / 2;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PulseIn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Returns the pulse width (length of time in ms a digital pin is high for)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Analog input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/>
              <a:t>Value between [0, 1023] based on voltage in [0, 5V]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582783" y="3059668"/>
            <a:ext cx="203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 signal out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3914829" y="4252295"/>
            <a:ext cx="1367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time 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3471021" y="5075590"/>
            <a:ext cx="2143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by V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3471021" y="5444922"/>
            <a:ext cx="2143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by 2</a:t>
            </a:r>
            <a:endParaRPr b="1" baseline="30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Lab 9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/>
              <a:t> The starter code already finds the distance of an object</a:t>
            </a:r>
            <a:endParaRPr/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use the ping() function to estimate the velocity over time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Suggestion: calculate velocity as a float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2020-11-16T18:13:27Z</dcterms:created>
  <dc:creator>Jack A Davis</dc:creator>
</cp:coreProperties>
</file>