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98203-B75D-4E63-9413-329ABE87E3E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54C0-F077-4691-91C0-F7485126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9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41AB-6CA0-0A43-BE82-15EF098686E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9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A07B-6A16-EFF3-297D-572803C20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8BCFE-D222-F14E-3BD0-084DB0C41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B979-9341-5C07-8416-86CACCBB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5A21-3E7C-4C8C-8995-5FA1362C07A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AE58-7888-7134-CB39-2A03A0ED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AD68-1524-D3BB-A070-EDE5D1BD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C882-7676-4D5C-9F3F-2B700C3D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860F-1088-D0E3-DF85-400FB28F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A1CBB-25A0-49F7-757E-0DDBD567C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C5195-E435-3CD3-DBC7-1FD57BE9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5A21-3E7C-4C8C-8995-5FA1362C07A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E5EF-CE47-D2E0-3DB0-2BB8685B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0E42-3873-2830-A1B7-7C6B1DBF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C882-7676-4D5C-9F3F-2B700C3D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1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7F811-256F-8AA7-1611-4339C0293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01707-4D28-B614-F171-08F6CA0E1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33D4-9AD5-915E-D899-D710963A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5A21-3E7C-4C8C-8995-5FA1362C07A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55E12-CB15-6D16-5051-F91BCE34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CB40-83FC-3BCF-F11D-196316DA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C882-7676-4D5C-9F3F-2B700C3D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C665-B4F7-066E-FA3D-02C1129E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AFCE-57FF-A11C-D450-545C68DDB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795D2-042B-AAE7-4924-F357600A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5A21-3E7C-4C8C-8995-5FA1362C07A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8FAA-AFA8-9D95-2E1D-C8E13F93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5422-BAA3-75AA-7E0D-FC311800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C882-7676-4D5C-9F3F-2B700C3D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6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73B9-D2D6-135C-EED7-D1BD3E54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23F16-C200-968D-8261-86C24198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22480-92DC-C335-F39B-F86B183F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5A21-3E7C-4C8C-8995-5FA1362C07A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F874-4FDF-303F-949D-E77175C8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56FA-ACBC-D1FE-D0E6-459C2F05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C882-7676-4D5C-9F3F-2B700C3D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602C-4865-B9A9-9B42-1F9B33CE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3046-E66D-7FC2-68F8-DA797D38F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E648A-1259-729A-E23D-3588C39E4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6E20A-1963-E87A-A3EC-B9EDFFAD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5A21-3E7C-4C8C-8995-5FA1362C07A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D32B5-8895-DFC8-F626-8436F8FE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70EF6-311C-A672-DDDB-413E5A86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C882-7676-4D5C-9F3F-2B700C3D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9F7B-CEE5-F6B2-FCD2-4165C404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B0BB1-819D-DE92-1027-33C719C80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5012F-9A2E-AC96-14EA-0FC07DAF2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1BCA1-5103-90CA-AA3F-A8868F550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CB259-2085-2211-73E9-9225CCD5F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0CDE7-7598-A215-DBB9-95811057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5A21-3E7C-4C8C-8995-5FA1362C07A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C2D4F-1CC9-6D80-445F-191A5085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04BC2-F844-BF4F-D6FF-2F1DACFA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C882-7676-4D5C-9F3F-2B700C3D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3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FBB7-D36A-38E9-908D-442CFC98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1B92F-5D01-64E2-9AB1-DFB4993B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5A21-3E7C-4C8C-8995-5FA1362C07A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85778-8F54-2CDC-7A40-022469B4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90301-CB45-1EC2-5567-C6756501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C882-7676-4D5C-9F3F-2B700C3D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C0FDF-5176-0DC0-4601-D10987B7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5A21-3E7C-4C8C-8995-5FA1362C07A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B1F6E-B7F1-F5CF-932E-8ECE0298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BD45-EA11-9550-1F21-DE41282E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C882-7676-4D5C-9F3F-2B700C3D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3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5C30-71C7-4F51-21DA-31982949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A3FA-3AB9-81EF-0002-865F903D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01C89-E4A6-3937-6C4D-FD426E8E0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33818-3F35-7F03-1531-74BC4B2C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5A21-3E7C-4C8C-8995-5FA1362C07A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6B25F-9E8E-8F2C-4BCE-CE542E41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8387-74F3-0EF2-4FCB-D8463A98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C882-7676-4D5C-9F3F-2B700C3D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5F22-C17B-750E-738F-8ACD519D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D4A5D-F78E-6BE8-C4CE-7F21CC488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0A134-4FD4-C432-AAEC-C1C82D362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ED48F-BF01-55AD-1A66-7B6D00BD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5A21-3E7C-4C8C-8995-5FA1362C07A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7F0E8-38C6-C926-E52A-3952548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2F0C-F048-5091-000F-B5591247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C882-7676-4D5C-9F3F-2B700C3D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59F7D-329E-ED65-3B4B-6D2A685E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63DBA-EB85-4372-7790-B42CF68B9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DE34C-910B-19B2-81EF-354605E25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5A21-3E7C-4C8C-8995-5FA1362C07A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9823-C36B-D3C1-967E-2459684E9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CB21-89B9-6D07-C8F6-C5E7DF00F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C882-7676-4D5C-9F3F-2B700C3D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D8F132-95B6-7EBC-CCD4-1D69B0116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5" y="38100"/>
            <a:ext cx="5207000" cy="678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00FB0-66CC-FA70-77EE-6307ACE02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671" y="38100"/>
            <a:ext cx="5289609" cy="67848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7D6DB6-69BA-49CC-AB4D-D04DBDA7A00E}"/>
              </a:ext>
            </a:extLst>
          </p:cNvPr>
          <p:cNvSpPr txBox="1"/>
          <p:nvPr/>
        </p:nvSpPr>
        <p:spPr>
          <a:xfrm flipH="1">
            <a:off x="1064126" y="5339056"/>
            <a:ext cx="2398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WIFI: </a:t>
            </a:r>
            <a:r>
              <a:rPr lang="en-US" dirty="0" err="1"/>
              <a:t>Maceli’s</a:t>
            </a:r>
            <a:r>
              <a:rPr lang="en-US" dirty="0"/>
              <a:t> Guest</a:t>
            </a:r>
          </a:p>
          <a:p>
            <a:r>
              <a:rPr lang="en-US" dirty="0"/>
              <a:t>Password: Catering</a:t>
            </a:r>
          </a:p>
        </p:txBody>
      </p:sp>
    </p:spTree>
    <p:extLst>
      <p:ext uri="{BB962C8B-B14F-4D97-AF65-F5344CB8AC3E}">
        <p14:creationId xmlns:p14="http://schemas.microsoft.com/office/powerpoint/2010/main" val="309314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Jessamyn Perlmutter</dc:creator>
  <cp:lastModifiedBy>Jessamyn Perlmutter</cp:lastModifiedBy>
  <cp:revision>2</cp:revision>
  <dcterms:created xsi:type="dcterms:W3CDTF">2022-05-20T11:58:19Z</dcterms:created>
  <dcterms:modified xsi:type="dcterms:W3CDTF">2022-05-20T13:49:13Z</dcterms:modified>
</cp:coreProperties>
</file>