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26" d="100"/>
          <a:sy n="26" d="100"/>
        </p:scale>
        <p:origin x="1181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0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7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1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7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7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3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2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2B0F9-E3A7-47A1-B7C4-C8F48F4BCD85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0095C-B2EE-4C37-9A77-0E857067A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E048BC-690B-B90D-9616-CA81B3DDC3E0}"/>
              </a:ext>
            </a:extLst>
          </p:cNvPr>
          <p:cNvSpPr/>
          <p:nvPr/>
        </p:nvSpPr>
        <p:spPr>
          <a:xfrm>
            <a:off x="0" y="0"/>
            <a:ext cx="32918400" cy="16459200"/>
          </a:xfrm>
          <a:prstGeom prst="rect">
            <a:avLst/>
          </a:prstGeom>
          <a:blipFill dpi="0" rotWithShape="1">
            <a:blip r:embed="rId2">
              <a:alphaModFix amt="76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676D37-1932-F84D-08C9-DE17947807F3}"/>
              </a:ext>
            </a:extLst>
          </p:cNvPr>
          <p:cNvSpPr/>
          <p:nvPr/>
        </p:nvSpPr>
        <p:spPr>
          <a:xfrm>
            <a:off x="685800" y="519546"/>
            <a:ext cx="31546800" cy="150876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8751A-2206-04A3-09FD-279AB8E686ED}"/>
              </a:ext>
            </a:extLst>
          </p:cNvPr>
          <p:cNvSpPr txBox="1"/>
          <p:nvPr/>
        </p:nvSpPr>
        <p:spPr>
          <a:xfrm flipH="1">
            <a:off x="27988899" y="921579"/>
            <a:ext cx="43891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sto MT" panose="02040603050505030304" pitchFamily="18" charset="0"/>
                <a:cs typeface="Arial" panose="020B0604020202020204" pitchFamily="34" charset="0"/>
              </a:rPr>
              <a:t>20220520</a:t>
            </a:r>
            <a:endParaRPr lang="en-US" dirty="0">
              <a:latin typeface="Calisto MT" panose="02040603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98DA50-1543-B598-C847-0644475A4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015" y="1117517"/>
            <a:ext cx="6992840" cy="3764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CBBA11-278D-AAC8-F478-30B79774C373}"/>
              </a:ext>
            </a:extLst>
          </p:cNvPr>
          <p:cNvSpPr txBox="1"/>
          <p:nvPr/>
        </p:nvSpPr>
        <p:spPr>
          <a:xfrm flipH="1">
            <a:off x="1112515" y="14310360"/>
            <a:ext cx="22755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|:</a:t>
            </a:r>
            <a:r>
              <a:rPr lang="en-US" sz="4400" dirty="0">
                <a:latin typeface="MICR" panose="020B0500000000000000" pitchFamily="34" charset="0"/>
              </a:rPr>
              <a:t>314159265359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|:</a:t>
            </a:r>
            <a:r>
              <a:rPr lang="en-US" sz="4400" dirty="0">
                <a:latin typeface="MICR" panose="020B0500000000000000" pitchFamily="34" charset="0"/>
              </a:rPr>
              <a:t>299792458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4400" dirty="0">
                <a:latin typeface="MICR" panose="020B0500000000000000" pitchFamily="34" charset="0"/>
              </a:rPr>
              <a:t>0</a:t>
            </a:r>
            <a:r>
              <a:rPr lang="en-US" sz="5400" dirty="0">
                <a:latin typeface="Georgia" panose="02040502050405020303" pitchFamily="18" charset="0"/>
                <a:cs typeface="Arial" panose="020B0604020202020204" pitchFamily="34" charset="0"/>
              </a:rPr>
              <a:t>NGR</a:t>
            </a:r>
            <a:r>
              <a:rPr lang="en-US" sz="4400" dirty="0">
                <a:latin typeface="MICR" panose="020B0500000000000000" pitchFamily="34" charset="0"/>
              </a:rPr>
              <a:t>4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dirty="0">
                <a:latin typeface="MICR" panose="020B0500000000000000" pitchFamily="34" charset="0"/>
              </a:rPr>
              <a:t>5</a:t>
            </a:r>
            <a:endParaRPr lang="en-US" sz="1000" dirty="0">
              <a:latin typeface="MICR" panose="020B0500000000000000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97CAC-134F-5577-48E8-511C897611C9}"/>
              </a:ext>
            </a:extLst>
          </p:cNvPr>
          <p:cNvSpPr txBox="1"/>
          <p:nvPr/>
        </p:nvSpPr>
        <p:spPr>
          <a:xfrm flipH="1">
            <a:off x="23454888" y="2650310"/>
            <a:ext cx="298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6B942E-B2AF-1F4A-CA38-D8632BE554F5}"/>
              </a:ext>
            </a:extLst>
          </p:cNvPr>
          <p:cNvCxnSpPr>
            <a:cxnSpLocks/>
          </p:cNvCxnSpPr>
          <p:nvPr/>
        </p:nvCxnSpPr>
        <p:spPr>
          <a:xfrm>
            <a:off x="23599820" y="3358196"/>
            <a:ext cx="771990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6510D3-008E-AAD1-DAF6-5A37589093F1}"/>
              </a:ext>
            </a:extLst>
          </p:cNvPr>
          <p:cNvSpPr txBox="1"/>
          <p:nvPr/>
        </p:nvSpPr>
        <p:spPr>
          <a:xfrm flipH="1">
            <a:off x="1744895" y="6563937"/>
            <a:ext cx="38686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PAY TO</a:t>
            </a:r>
          </a:p>
          <a:p>
            <a:r>
              <a:rPr lang="en-US" sz="4400" dirty="0"/>
              <a:t>THE ORDER OF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0F0E76-5E1A-EA8E-B45A-7BD2A7517589}"/>
              </a:ext>
            </a:extLst>
          </p:cNvPr>
          <p:cNvCxnSpPr>
            <a:cxnSpLocks/>
          </p:cNvCxnSpPr>
          <p:nvPr/>
        </p:nvCxnSpPr>
        <p:spPr>
          <a:xfrm>
            <a:off x="1856572" y="7395329"/>
            <a:ext cx="219456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3E5C9C-CA31-7E56-F1E8-3A9D87137662}"/>
              </a:ext>
            </a:extLst>
          </p:cNvPr>
          <p:cNvCxnSpPr>
            <a:cxnSpLocks/>
          </p:cNvCxnSpPr>
          <p:nvPr/>
        </p:nvCxnSpPr>
        <p:spPr>
          <a:xfrm>
            <a:off x="23829468" y="6410796"/>
            <a:ext cx="0" cy="100925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6D23E0-2FE2-BA97-518C-96085DE68549}"/>
              </a:ext>
            </a:extLst>
          </p:cNvPr>
          <p:cNvSpPr txBox="1"/>
          <p:nvPr/>
        </p:nvSpPr>
        <p:spPr>
          <a:xfrm flipH="1">
            <a:off x="24042600" y="6410796"/>
            <a:ext cx="1123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$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2E4E7B-99EB-7361-40CE-93F55C8B03C8}"/>
              </a:ext>
            </a:extLst>
          </p:cNvPr>
          <p:cNvSpPr/>
          <p:nvPr/>
        </p:nvSpPr>
        <p:spPr>
          <a:xfrm>
            <a:off x="24729743" y="6410796"/>
            <a:ext cx="6817721" cy="1009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459BBAA-AE04-38E0-D086-8E8AAE40126B}"/>
              </a:ext>
            </a:extLst>
          </p:cNvPr>
          <p:cNvCxnSpPr>
            <a:cxnSpLocks/>
          </p:cNvCxnSpPr>
          <p:nvPr/>
        </p:nvCxnSpPr>
        <p:spPr>
          <a:xfrm>
            <a:off x="1856572" y="9544905"/>
            <a:ext cx="25603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B68D378-9C3E-AC52-DD84-3E73F22CD2AD}"/>
              </a:ext>
            </a:extLst>
          </p:cNvPr>
          <p:cNvSpPr txBox="1"/>
          <p:nvPr/>
        </p:nvSpPr>
        <p:spPr>
          <a:xfrm flipH="1">
            <a:off x="25435228" y="8804313"/>
            <a:ext cx="298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DOLLARS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70FABE-1D3B-6DC6-0829-778D9DA1B70D}"/>
              </a:ext>
            </a:extLst>
          </p:cNvPr>
          <p:cNvSpPr txBox="1"/>
          <p:nvPr/>
        </p:nvSpPr>
        <p:spPr>
          <a:xfrm flipH="1">
            <a:off x="1779265" y="12853203"/>
            <a:ext cx="298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MEMO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61FC11-6318-DD7A-C312-EF85A9064B98}"/>
              </a:ext>
            </a:extLst>
          </p:cNvPr>
          <p:cNvCxnSpPr>
            <a:cxnSpLocks/>
          </p:cNvCxnSpPr>
          <p:nvPr/>
        </p:nvCxnSpPr>
        <p:spPr>
          <a:xfrm>
            <a:off x="1856572" y="13561089"/>
            <a:ext cx="9144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459991C-AA9C-F443-A48F-C3AC5D0CBF1C}"/>
              </a:ext>
            </a:extLst>
          </p:cNvPr>
          <p:cNvCxnSpPr>
            <a:cxnSpLocks/>
          </p:cNvCxnSpPr>
          <p:nvPr/>
        </p:nvCxnSpPr>
        <p:spPr>
          <a:xfrm>
            <a:off x="19592314" y="13561089"/>
            <a:ext cx="118872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640067-E2C6-708B-CB77-DB7B63E0C007}"/>
              </a:ext>
            </a:extLst>
          </p:cNvPr>
          <p:cNvSpPr txBox="1"/>
          <p:nvPr/>
        </p:nvSpPr>
        <p:spPr>
          <a:xfrm flipH="1">
            <a:off x="30602956" y="12853203"/>
            <a:ext cx="2989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MP</a:t>
            </a:r>
          </a:p>
        </p:txBody>
      </p:sp>
    </p:spTree>
    <p:extLst>
      <p:ext uri="{BB962C8B-B14F-4D97-AF65-F5344CB8AC3E}">
        <p14:creationId xmlns:p14="http://schemas.microsoft.com/office/powerpoint/2010/main" val="246938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Calisto MT</vt:lpstr>
      <vt:lpstr>Georgia</vt:lpstr>
      <vt:lpstr>MICR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Jessamyn Perlmutter</dc:creator>
  <cp:lastModifiedBy>Jessamyn Perlmutter</cp:lastModifiedBy>
  <cp:revision>5</cp:revision>
  <dcterms:created xsi:type="dcterms:W3CDTF">2022-05-12T18:26:31Z</dcterms:created>
  <dcterms:modified xsi:type="dcterms:W3CDTF">2022-05-12T19:25:56Z</dcterms:modified>
</cp:coreProperties>
</file>