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>
        <p:scale>
          <a:sx n="76" d="100"/>
          <a:sy n="76" d="100"/>
        </p:scale>
        <p:origin x="-9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1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4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77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32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842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9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9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09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4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7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5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52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6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09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DD85-9A78-40E9-A719-803A8ACDA5F0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1E4381-3013-4360-A530-516090E2E0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0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t.de/debatte/kommentare/article197197431/Abfall-in-Parks-und-Strassen-Vermuellung-der-Staedte-ist-typisch-deutsch.html" TargetMode="External"/><Relationship Id="rId2" Type="http://schemas.openxmlformats.org/officeDocument/2006/relationships/hyperlink" Target="https://www.tupa-germania.ru/byt/germanija-i-mus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df.de/dokumentation/zdfinfo-doku/apokalypse-abfall-deutscher-muell-fuer-die-welt-102.html" TargetMode="External"/><Relationship Id="rId5" Type="http://schemas.openxmlformats.org/officeDocument/2006/relationships/hyperlink" Target="https://www.umweltbundesamt.de/daten/ressourcen-abfall/verwertung-entsorgung-ausgewaehlter-abfallarten" TargetMode="External"/><Relationship Id="rId4" Type="http://schemas.openxmlformats.org/officeDocument/2006/relationships/hyperlink" Target="https://www.dw.com/ru/&#1075;&#1077;&#1088;&#1084;&#1072;&#1085;&#1080;&#1103;-&#1089;&#1090;&#1072;&#1083;&#1072;-&#1083;&#1080;&#1076;&#1077;&#1088;&#1086;&#1084;-&#1087;&#1086;-&#1087;&#1077;&#1088;&#1077;&#1088;&#1072;&#1073;&#1086;&#1090;&#1082;&#1077;-&#1084;&#1091;&#1089;&#1086;&#1088;&#1072;/a-434326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38354" y="186336"/>
            <a:ext cx="9286695" cy="1646238"/>
          </a:xfrm>
        </p:spPr>
        <p:txBody>
          <a:bodyPr/>
          <a:lstStyle/>
          <a:p>
            <a:pPr algn="ctr"/>
            <a:r>
              <a:rPr lang="de-DE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Kollaps des Verpackungsabfalls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9152626" y="5482865"/>
            <a:ext cx="3039374" cy="11681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Fedotova</a:t>
            </a: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Natalia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" A „Klasse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erpackungsabfall in Deutschland: Müllberge wachsen immer weiter - Wissen -  Stuttgarter Nachrich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59" y="2112474"/>
            <a:ext cx="5988851" cy="393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8176" y="1246125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 smtClean="0"/>
              <a:t>Kann man etwas dagegen machen?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7440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59913" cy="747713"/>
          </a:xfrm>
        </p:spPr>
        <p:txBody>
          <a:bodyPr>
            <a:normAutofit fontScale="90000"/>
          </a:bodyPr>
          <a:lstStyle/>
          <a:p>
            <a:r>
              <a:rPr lang="de-DE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der größten Verpackungsmüllproduzenten weltweit nach ausgewählten Ländern im Jahr 2018 (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Tonnen pro Tag</a:t>
            </a:r>
            <a:r>
              <a:rPr lang="de-DE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19417" t="21323" r="43843" b="19235"/>
          <a:stretch>
            <a:fillRect/>
          </a:stretch>
        </p:blipFill>
        <p:spPr bwMode="auto">
          <a:xfrm>
            <a:off x="1612668" y="1080655"/>
            <a:ext cx="6567055" cy="515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2"/>
          <a:srcRect l="52339" t="90988" r="40535" b="6304"/>
          <a:stretch>
            <a:fillRect/>
          </a:stretch>
        </p:blipFill>
        <p:spPr bwMode="auto">
          <a:xfrm>
            <a:off x="7680958" y="6301048"/>
            <a:ext cx="1330037" cy="34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4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945688" cy="7032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Gründe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für die zunehmende Verpackung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036638"/>
            <a:ext cx="6916738" cy="3881437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de-DE" sz="3200" dirty="0"/>
              <a:t>Trend </a:t>
            </a:r>
            <a:r>
              <a:rPr lang="de-DE" sz="3200" dirty="0" smtClean="0"/>
              <a:t>zu </a:t>
            </a:r>
            <a:r>
              <a:rPr lang="de-DE" sz="3200" dirty="0"/>
              <a:t>kleineren Portionen </a:t>
            </a:r>
            <a:endParaRPr lang="ru-RU" sz="3200" dirty="0"/>
          </a:p>
          <a:p>
            <a:pPr lvl="0">
              <a:lnSpc>
                <a:spcPct val="150000"/>
              </a:lnSpc>
            </a:pPr>
            <a:r>
              <a:rPr lang="de-DE" sz="3200" dirty="0" smtClean="0"/>
              <a:t>Billige </a:t>
            </a:r>
            <a:r>
              <a:rPr lang="de-DE" sz="3200" dirty="0" smtClean="0"/>
              <a:t>Einwegflaschen</a:t>
            </a:r>
            <a:endParaRPr lang="de-DE" sz="3200" dirty="0" smtClean="0"/>
          </a:p>
          <a:p>
            <a:pPr lvl="0">
              <a:lnSpc>
                <a:spcPct val="150000"/>
              </a:lnSpc>
            </a:pPr>
            <a:r>
              <a:rPr lang="de-DE" sz="3200" dirty="0" smtClean="0"/>
              <a:t>Die Attraktivität der Ware durch Verpackung</a:t>
            </a:r>
            <a:endParaRPr lang="ru-RU" sz="3200" dirty="0"/>
          </a:p>
          <a:p>
            <a:pPr lvl="0">
              <a:lnSpc>
                <a:spcPct val="150000"/>
              </a:lnSpc>
            </a:pPr>
            <a:r>
              <a:rPr lang="de-DE" sz="3200" dirty="0"/>
              <a:t>Problem der Entsorgung</a:t>
            </a:r>
            <a:endParaRPr lang="ru-RU" sz="3200" dirty="0"/>
          </a:p>
          <a:p>
            <a:endParaRPr lang="ru-RU" dirty="0"/>
          </a:p>
        </p:txBody>
      </p:sp>
      <p:pic>
        <p:nvPicPr>
          <p:cNvPr id="4" name="Рисунок 3" descr="Grafik: In diese Länder schicken wir unseren Plastikmü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0429" y="734123"/>
            <a:ext cx="5641571" cy="530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Öko-Bilanz von Kaffeekapseln: 80 Euro pro Kilo – weniger Kaffee für mehr  Geld - FOCUS On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707" y="4682460"/>
            <a:ext cx="1856105" cy="1310875"/>
          </a:xfrm>
          <a:prstGeom prst="rect">
            <a:avLst/>
          </a:prstGeom>
          <a:noFill/>
        </p:spPr>
      </p:pic>
      <p:pic>
        <p:nvPicPr>
          <p:cNvPr id="4100" name="Picture 4" descr="12 Produkte, die du nicht mehr kaufst, wenn du weißt, was sie anrichten |  Produkte, Umweltfreundlich leben, Plastikfrei leb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1932" y="5527964"/>
            <a:ext cx="2128057" cy="1330036"/>
          </a:xfrm>
          <a:prstGeom prst="rect">
            <a:avLst/>
          </a:prstGeom>
          <a:noFill/>
        </p:spPr>
      </p:pic>
      <p:pic>
        <p:nvPicPr>
          <p:cNvPr id="4102" name="Picture 6" descr="https://images-na.ssl-images-amazon.com/images/I/415ujhwbUXL._SX349_BO1,204,203,200_.jpg"/>
          <p:cNvPicPr>
            <a:picLocks noChangeAspect="1" noChangeArrowheads="1"/>
          </p:cNvPicPr>
          <p:nvPr/>
        </p:nvPicPr>
        <p:blipFill>
          <a:blip r:embed="rId5"/>
          <a:srcRect l="12254" t="14699" r="6192" b="10446"/>
          <a:stretch>
            <a:fillRect/>
          </a:stretch>
        </p:blipFill>
        <p:spPr bwMode="auto">
          <a:xfrm>
            <a:off x="4804757" y="4605251"/>
            <a:ext cx="1452474" cy="1895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020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597900" cy="1320800"/>
          </a:xfrm>
        </p:spPr>
        <p:txBody>
          <a:bodyPr/>
          <a:lstStyle/>
          <a:p>
            <a:pPr algn="ctr"/>
            <a:r>
              <a:rPr lang="de-DE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Auswege/Maßnahmen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98269" y="1150851"/>
            <a:ext cx="7664450" cy="480218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Recycling, Verbrennen oder Deponie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Einsparen von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Rohstoffen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für Verpackungen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Weste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Konzepte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Verzicht auf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Plastikprodukte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Verantwortung der Regierung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122" name="Picture 2" descr="https://static.tildacdn.com/tild3638-3439-4566-b862-336461343762/97ed4d4b86de9d9aaf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332" y="1866139"/>
            <a:ext cx="4274348" cy="265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6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80931" y="0"/>
            <a:ext cx="6124046" cy="1320800"/>
          </a:xfrm>
        </p:spPr>
        <p:txBody>
          <a:bodyPr/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 descr="https://doeco.ru/wp-content/uploads/2017/04/odnorazovie-paketi-i-tarelki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34" y="3588370"/>
            <a:ext cx="4754132" cy="316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728134"/>
            <a:ext cx="23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Wirtschaft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81133" y="2836334"/>
            <a:ext cx="23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Politik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29047" y="2878667"/>
            <a:ext cx="155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Mensch</a:t>
            </a:r>
            <a:endParaRPr lang="ru-RU" sz="32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5400000" flipH="1" flipV="1">
            <a:off x="2755900" y="1435101"/>
            <a:ext cx="1464733" cy="1354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6200000" flipH="1">
            <a:off x="4864104" y="1435101"/>
            <a:ext cx="1413931" cy="1320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6200000" flipV="1">
            <a:off x="4889501" y="1341966"/>
            <a:ext cx="1481666" cy="140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5400000">
            <a:off x="2628901" y="1435100"/>
            <a:ext cx="1473200" cy="136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429000" y="3158067"/>
            <a:ext cx="20658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0800000" flipV="1">
            <a:off x="3369734" y="3251199"/>
            <a:ext cx="2116667" cy="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1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Quellen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5504" y="1270000"/>
            <a:ext cx="8883595" cy="5804091"/>
          </a:xfrm>
        </p:spPr>
        <p:txBody>
          <a:bodyPr>
            <a:normAutofit fontScale="92500"/>
          </a:bodyPr>
          <a:lstStyle/>
          <a:p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Russische Website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https://www.tupa-germania.ru/byt/germanija-i-musor.html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Deutsche Website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https://www.welt.de/debatte/kommentare/article197197431/Abfall-in-Parks-und-Strassen-Vermuellung-der-Staedte-ist-typisch-deutsch.html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https://www.dw.com/ru/</a:t>
            </a:r>
            <a:r>
              <a:rPr lang="ru-RU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германия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ru-RU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стала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ru-RU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лидером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ru-RU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по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ru-RU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переработке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ru-RU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му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­</a:t>
            </a:r>
            <a:r>
              <a:rPr lang="ru-RU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сора</a:t>
            </a:r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/a-43432617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https://www.umweltbundesamt.de/daten/ressourcen-abfall/verwertung-entsorgung-ausgewaehlter-abfallarten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https://www.zdf.de/dokumentation/zdfinfo-doku/apokalypse-abfall-deutscher-muell-fuer-die-welt-102.html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60691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111</Words>
  <Application>Microsoft Office PowerPoint</Application>
  <PresentationFormat>Произвольный</PresentationFormat>
  <Paragraphs>29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Грань</vt:lpstr>
      <vt:lpstr>Kollaps des Verpackungsabfalls</vt:lpstr>
      <vt:lpstr>Ranking der größten Verpackungsmüllproduzenten weltweit nach ausgewählten Ländern im Jahr 2018 (in Tonnen pro Tag)  </vt:lpstr>
      <vt:lpstr>Gründe für die zunehmende Verpackung </vt:lpstr>
      <vt:lpstr>Auswege/Maßnahmen </vt:lpstr>
      <vt:lpstr>Fazit </vt:lpstr>
      <vt:lpstr>Quellen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Verpackungsabfall.</dc:title>
  <dc:creator>Николай</dc:creator>
  <cp:lastModifiedBy>user</cp:lastModifiedBy>
  <cp:revision>24</cp:revision>
  <dcterms:created xsi:type="dcterms:W3CDTF">2021-01-31T13:39:01Z</dcterms:created>
  <dcterms:modified xsi:type="dcterms:W3CDTF">2021-03-16T06:13:11Z</dcterms:modified>
</cp:coreProperties>
</file>